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15" r:id="rId140"/>
    <p:sldId id="406" r:id="rId141"/>
    <p:sldId id="397" r:id="rId142"/>
    <p:sldId id="320" r:id="rId143"/>
    <p:sldId id="318" r:id="rId144"/>
    <p:sldId id="272" r:id="rId145"/>
    <p:sldId id="265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7700"/>
    <a:srgbClr val="C55A11"/>
    <a:srgbClr val="3B3B3B"/>
    <a:srgbClr val="FFC000"/>
    <a:srgbClr val="F5F5F5"/>
    <a:srgbClr val="0077C8"/>
    <a:srgbClr val="D83CD8"/>
    <a:srgbClr val="E0380A"/>
    <a:srgbClr val="ED7D31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A5D41-9F77-4945-A664-8C83B6A8898B}" v="5861" dt="2023-02-05T22:05:40.6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05T22:06:05.198" v="14085" actId="1036"/>
      <pc:docMkLst>
        <pc:docMk/>
      </pc:docMkLst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03T19:30:16.093" v="8643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03T16:32:58.225" v="8196" actId="1076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03T17:02:53.338" v="8640" actId="1076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03T20:25:02.096" v="9519" actId="164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3T20:44:19.731" v="1026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3T20:44:06.355" v="10259" actId="207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  <pc:sldChg chg="addSp delSp modSp add mod delAnim modAnim">
        <pc:chgData name="Tsemach Mizrachi" userId="85fcc19c-b38c-410f-93a9-519990a4c1f0" providerId="ADAL" clId="{DB6A5D41-9F77-4945-A664-8C83B6A8898B}" dt="2023-02-05T19:27:13.415" v="10879" actId="164"/>
        <pc:sldMkLst>
          <pc:docMk/>
          <pc:sldMk cId="3732322830" sldId="418"/>
        </pc:sldMkLst>
        <pc:spChg chg="add mod or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5" creationId="{8213EF72-B382-6F2F-2A4C-9BE4742A5363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9" creationId="{EC0EB570-51ED-1C66-25BB-C5B0CC3DA929}"/>
          </ac:spMkLst>
        </pc:spChg>
        <pc:spChg chg="add del mod">
          <ac:chgData name="Tsemach Mizrachi" userId="85fcc19c-b38c-410f-93a9-519990a4c1f0" providerId="ADAL" clId="{DB6A5D41-9F77-4945-A664-8C83B6A8898B}" dt="2023-02-05T19:14:25.492" v="10586" actId="478"/>
          <ac:spMkLst>
            <pc:docMk/>
            <pc:sldMk cId="3732322830" sldId="418"/>
            <ac:spMk id="13" creationId="{F4790309-8AD6-0330-0E8D-C2195CB7DC39}"/>
          </ac:spMkLst>
        </pc:spChg>
        <pc:spChg chg="mod">
          <ac:chgData name="Tsemach Mizrachi" userId="85fcc19c-b38c-410f-93a9-519990a4c1f0" providerId="ADAL" clId="{DB6A5D41-9F77-4945-A664-8C83B6A8898B}" dt="2023-02-05T19:05:58.840" v="10269" actId="1076"/>
          <ac:spMkLst>
            <pc:docMk/>
            <pc:sldMk cId="3732322830" sldId="418"/>
            <ac:spMk id="14" creationId="{740E2529-24E6-F839-F2CD-ED3C74734CF5}"/>
          </ac:spMkLst>
        </pc:spChg>
        <pc:spChg chg="mod topLvl">
          <ac:chgData name="Tsemach Mizrachi" userId="85fcc19c-b38c-410f-93a9-519990a4c1f0" providerId="ADAL" clId="{DB6A5D41-9F77-4945-A664-8C83B6A8898B}" dt="2023-02-05T19:10:02.651" v="10442" actId="6549"/>
          <ac:spMkLst>
            <pc:docMk/>
            <pc:sldMk cId="3732322830" sldId="418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5T19:21:28.381" v="10803" actId="1035"/>
          <ac:spMkLst>
            <pc:docMk/>
            <pc:sldMk cId="3732322830" sldId="418"/>
            <ac:spMk id="19" creationId="{1F6EC43F-1000-F87C-886E-3D49DD5F99E7}"/>
          </ac:spMkLst>
        </pc:spChg>
        <pc:spChg chg="del mod">
          <ac:chgData name="Tsemach Mizrachi" userId="85fcc19c-b38c-410f-93a9-519990a4c1f0" providerId="ADAL" clId="{DB6A5D41-9F77-4945-A664-8C83B6A8898B}" dt="2023-02-05T19:05:18.752" v="10263" actId="478"/>
          <ac:spMkLst>
            <pc:docMk/>
            <pc:sldMk cId="3732322830" sldId="418"/>
            <ac:spMk id="20" creationId="{DFD94879-7773-EBDB-6391-36E42880EFEF}"/>
          </ac:spMkLst>
        </pc:spChg>
        <pc:spChg chg="add del mod">
          <ac:chgData name="Tsemach Mizrachi" userId="85fcc19c-b38c-410f-93a9-519990a4c1f0" providerId="ADAL" clId="{DB6A5D41-9F77-4945-A664-8C83B6A8898B}" dt="2023-02-05T19:16:03.871" v="10650" actId="478"/>
          <ac:spMkLst>
            <pc:docMk/>
            <pc:sldMk cId="3732322830" sldId="418"/>
            <ac:spMk id="21" creationId="{4B8D8246-36E4-7E05-C590-2F4B763A4865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22" creationId="{2D0F2FBE-D8CC-33DD-82E8-16B308EE242E}"/>
          </ac:spMkLst>
        </pc:spChg>
        <pc:spChg chg="add mod">
          <ac:chgData name="Tsemach Mizrachi" userId="85fcc19c-b38c-410f-93a9-519990a4c1f0" providerId="ADAL" clId="{DB6A5D41-9F77-4945-A664-8C83B6A8898B}" dt="2023-02-05T19:21:47.833" v="10830" actId="164"/>
          <ac:spMkLst>
            <pc:docMk/>
            <pc:sldMk cId="3732322830" sldId="418"/>
            <ac:spMk id="23" creationId="{D010C99D-5681-8EA7-3076-C308598346E9}"/>
          </ac:spMkLst>
        </pc:spChg>
        <pc:spChg chg="add mod">
          <ac:chgData name="Tsemach Mizrachi" userId="85fcc19c-b38c-410f-93a9-519990a4c1f0" providerId="ADAL" clId="{DB6A5D41-9F77-4945-A664-8C83B6A8898B}" dt="2023-02-05T19:27:13.415" v="10879" actId="164"/>
          <ac:spMkLst>
            <pc:docMk/>
            <pc:sldMk cId="3732322830" sldId="418"/>
            <ac:spMk id="27" creationId="{C6FFD42B-C9A5-0022-A76D-F5B011A73101}"/>
          </ac:spMkLst>
        </pc:spChg>
        <pc:grpChg chg="del">
          <ac:chgData name="Tsemach Mizrachi" userId="85fcc19c-b38c-410f-93a9-519990a4c1f0" providerId="ADAL" clId="{DB6A5D41-9F77-4945-A664-8C83B6A8898B}" dt="2023-02-05T19:05:25.888" v="10264" actId="165"/>
          <ac:grpSpMkLst>
            <pc:docMk/>
            <pc:sldMk cId="3732322830" sldId="418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5T19:05:28.806" v="10265" actId="478"/>
          <ac:grpSpMkLst>
            <pc:docMk/>
            <pc:sldMk cId="3732322830" sldId="418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5T19:05:30.958" v="10266" actId="478"/>
          <ac:grpSpMkLst>
            <pc:docMk/>
            <pc:sldMk cId="3732322830" sldId="418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5T19:21:12.524" v="10785" actId="164"/>
          <ac:grpSpMkLst>
            <pc:docMk/>
            <pc:sldMk cId="3732322830" sldId="418"/>
            <ac:grpSpMk id="24" creationId="{AB8264FD-8D27-9EEB-AFEF-664B8823FABE}"/>
          </ac:grpSpMkLst>
        </pc:grpChg>
        <pc:grpChg chg="add mod">
          <ac:chgData name="Tsemach Mizrachi" userId="85fcc19c-b38c-410f-93a9-519990a4c1f0" providerId="ADAL" clId="{DB6A5D41-9F77-4945-A664-8C83B6A8898B}" dt="2023-02-05T19:21:47.833" v="10830" actId="164"/>
          <ac:grpSpMkLst>
            <pc:docMk/>
            <pc:sldMk cId="3732322830" sldId="418"/>
            <ac:grpSpMk id="25" creationId="{68F0F2E0-D23E-DE8F-B480-E5D3BC987E0A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6" creationId="{E913E40B-3698-AC67-3E5B-C6CC0E54E7F9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8" creationId="{2620E3BC-CBC8-0441-A0C3-0CBDC82C8717}"/>
          </ac:grpSpMkLst>
        </pc:grpChg>
        <pc:picChg chg="add mod ord">
          <ac:chgData name="Tsemach Mizrachi" userId="85fcc19c-b38c-410f-93a9-519990a4c1f0" providerId="ADAL" clId="{DB6A5D41-9F77-4945-A664-8C83B6A8898B}" dt="2023-02-05T19:21:19.815" v="10786" actId="164"/>
          <ac:picMkLst>
            <pc:docMk/>
            <pc:sldMk cId="3732322830" sldId="418"/>
            <ac:picMk id="4" creationId="{CE1023F6-7F22-7AED-3D12-9EADE0657945}"/>
          </ac:picMkLst>
        </pc:picChg>
        <pc:picChg chg="add del mod topLvl">
          <ac:chgData name="Tsemach Mizrachi" userId="85fcc19c-b38c-410f-93a9-519990a4c1f0" providerId="ADAL" clId="{DB6A5D41-9F77-4945-A664-8C83B6A8898B}" dt="2023-02-05T19:06:01.404" v="10271" actId="478"/>
          <ac:picMkLst>
            <pc:docMk/>
            <pc:sldMk cId="3732322830" sldId="418"/>
            <ac:picMk id="6" creationId="{DE8F847D-6071-CB33-8CE8-5F00F31B7E10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43:19.463" v="10963" actId="164"/>
        <pc:sldMkLst>
          <pc:docMk/>
          <pc:sldMk cId="2568840290" sldId="419"/>
        </pc:sldMkLst>
        <pc:spChg chg="del">
          <ac:chgData name="Tsemach Mizrachi" userId="85fcc19c-b38c-410f-93a9-519990a4c1f0" providerId="ADAL" clId="{DB6A5D41-9F77-4945-A664-8C83B6A8898B}" dt="2023-02-05T19:27:21.593" v="10883" actId="478"/>
          <ac:spMkLst>
            <pc:docMk/>
            <pc:sldMk cId="2568840290" sldId="419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5T19:28:40.741" v="10935" actId="1076"/>
          <ac:spMkLst>
            <pc:docMk/>
            <pc:sldMk cId="2568840290" sldId="419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19:27:02.748" v="10878" actId="478"/>
          <ac:spMkLst>
            <pc:docMk/>
            <pc:sldMk cId="2568840290" sldId="419"/>
            <ac:spMk id="27" creationId="{C6FFD42B-C9A5-0022-A76D-F5B011A73101}"/>
          </ac:spMkLst>
        </pc:spChg>
        <pc:grpChg chg="add del mod">
          <ac:chgData name="Tsemach Mizrachi" userId="85fcc19c-b38c-410f-93a9-519990a4c1f0" providerId="ADAL" clId="{DB6A5D41-9F77-4945-A664-8C83B6A8898B}" dt="2023-02-05T19:41:55.638" v="10939" actId="165"/>
          <ac:grpSpMkLst>
            <pc:docMk/>
            <pc:sldMk cId="2568840290" sldId="419"/>
            <ac:grpSpMk id="13" creationId="{66A58C80-82DB-ECB8-12B2-D432554A80DE}"/>
          </ac:grpSpMkLst>
        </pc:grpChg>
        <pc:grpChg chg="add mod">
          <ac:chgData name="Tsemach Mizrachi" userId="85fcc19c-b38c-410f-93a9-519990a4c1f0" providerId="ADAL" clId="{DB6A5D41-9F77-4945-A664-8C83B6A8898B}" dt="2023-02-05T19:43:19.463" v="10963" actId="164"/>
          <ac:grpSpMkLst>
            <pc:docMk/>
            <pc:sldMk cId="2568840290" sldId="419"/>
            <ac:grpSpMk id="17" creationId="{8B070887-F34C-BB64-3367-728E53ADAC2B}"/>
          </ac:grpSpMkLst>
        </pc:grpChg>
        <pc:grpChg chg="del">
          <ac:chgData name="Tsemach Mizrachi" userId="85fcc19c-b38c-410f-93a9-519990a4c1f0" providerId="ADAL" clId="{DB6A5D41-9F77-4945-A664-8C83B6A8898B}" dt="2023-02-05T19:26:59.798" v="10877" actId="478"/>
          <ac:grpSpMkLst>
            <pc:docMk/>
            <pc:sldMk cId="2568840290" sldId="419"/>
            <ac:grpSpMk id="26" creationId="{E913E40B-3698-AC67-3E5B-C6CC0E54E7F9}"/>
          </ac:grpSpMkLst>
        </pc:grpChg>
        <pc:picChg chg="add del mod">
          <ac:chgData name="Tsemach Mizrachi" userId="85fcc19c-b38c-410f-93a9-519990a4c1f0" providerId="ADAL" clId="{DB6A5D41-9F77-4945-A664-8C83B6A8898B}" dt="2023-02-05T19:27:56.790" v="10888" actId="478"/>
          <ac:picMkLst>
            <pc:docMk/>
            <pc:sldMk cId="2568840290" sldId="419"/>
            <ac:picMk id="6" creationId="{0BFC5BBF-0CD9-4B0C-E2EE-906028A4403F}"/>
          </ac:picMkLst>
        </pc:picChg>
        <pc:picChg chg="add del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0" creationId="{A1E0A3E8-2A3C-B649-2AB4-7FC9FE3A34C7}"/>
          </ac:picMkLst>
        </pc:picChg>
        <pc:picChg chg="add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2" creationId="{0F62A0BE-E795-1384-9963-70F6CF0C44AD}"/>
          </ac:picMkLst>
        </pc:picChg>
        <pc:picChg chg="add del mod">
          <ac:chgData name="Tsemach Mizrachi" userId="85fcc19c-b38c-410f-93a9-519990a4c1f0" providerId="ADAL" clId="{DB6A5D41-9F77-4945-A664-8C83B6A8898B}" dt="2023-02-05T19:42:41.967" v="10957" actId="22"/>
          <ac:picMkLst>
            <pc:docMk/>
            <pc:sldMk cId="2568840290" sldId="419"/>
            <ac:picMk id="16" creationId="{573C31C8-0F83-1156-C817-24437839F7D5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54:25.143" v="11273" actId="14100"/>
        <pc:sldMkLst>
          <pc:docMk/>
          <pc:sldMk cId="2429201590" sldId="420"/>
        </pc:sldMkLst>
        <pc:spChg chg="add del mod">
          <ac:chgData name="Tsemach Mizrachi" userId="85fcc19c-b38c-410f-93a9-519990a4c1f0" providerId="ADAL" clId="{DB6A5D41-9F77-4945-A664-8C83B6A8898B}" dt="2023-02-05T19:47:34.032" v="11065" actId="478"/>
          <ac:spMkLst>
            <pc:docMk/>
            <pc:sldMk cId="2429201590" sldId="420"/>
            <ac:spMk id="13" creationId="{3E7AAB01-8324-AD1D-6402-5ED8466286E6}"/>
          </ac:spMkLst>
        </pc:spChg>
        <pc:spChg chg="add del mod">
          <ac:chgData name="Tsemach Mizrachi" userId="85fcc19c-b38c-410f-93a9-519990a4c1f0" providerId="ADAL" clId="{DB6A5D41-9F77-4945-A664-8C83B6A8898B}" dt="2023-02-05T19:48:31.887" v="11073" actId="478"/>
          <ac:spMkLst>
            <pc:docMk/>
            <pc:sldMk cId="2429201590" sldId="420"/>
            <ac:spMk id="15" creationId="{BCE7502C-51B8-7CF2-30D8-4961BB986DAD}"/>
          </ac:spMkLst>
        </pc:spChg>
        <pc:spChg chg="add mod">
          <ac:chgData name="Tsemach Mizrachi" userId="85fcc19c-b38c-410f-93a9-519990a4c1f0" providerId="ADAL" clId="{DB6A5D41-9F77-4945-A664-8C83B6A8898B}" dt="2023-02-05T19:54:25.143" v="11273" actId="14100"/>
          <ac:spMkLst>
            <pc:docMk/>
            <pc:sldMk cId="2429201590" sldId="420"/>
            <ac:spMk id="16" creationId="{8FD5FF42-4A42-E396-C30C-54C2AC87DBA5}"/>
          </ac:spMkLst>
        </pc:spChg>
        <pc:spChg chg="add mod">
          <ac:chgData name="Tsemach Mizrachi" userId="85fcc19c-b38c-410f-93a9-519990a4c1f0" providerId="ADAL" clId="{DB6A5D41-9F77-4945-A664-8C83B6A8898B}" dt="2023-02-05T19:54:12.235" v="11251" actId="1076"/>
          <ac:spMkLst>
            <pc:docMk/>
            <pc:sldMk cId="2429201590" sldId="420"/>
            <ac:spMk id="18" creationId="{78263F8B-6078-2280-3B47-BE9A0BE58FD7}"/>
          </ac:spMkLst>
        </pc:spChg>
        <pc:spChg chg="mod">
          <ac:chgData name="Tsemach Mizrachi" userId="85fcc19c-b38c-410f-93a9-519990a4c1f0" providerId="ADAL" clId="{DB6A5D41-9F77-4945-A664-8C83B6A8898B}" dt="2023-02-05T19:46:56.136" v="11060" actId="1076"/>
          <ac:spMkLst>
            <pc:docMk/>
            <pc:sldMk cId="2429201590" sldId="420"/>
            <ac:spMk id="19" creationId="{1F6EC43F-1000-F87C-886E-3D49DD5F99E7}"/>
          </ac:spMkLst>
        </pc:spChg>
        <pc:grpChg chg="add mod">
          <ac:chgData name="Tsemach Mizrachi" userId="85fcc19c-b38c-410f-93a9-519990a4c1f0" providerId="ADAL" clId="{DB6A5D41-9F77-4945-A664-8C83B6A8898B}" dt="2023-02-05T19:47:53.743" v="11066" actId="1076"/>
          <ac:grpSpMkLst>
            <pc:docMk/>
            <pc:sldMk cId="2429201590" sldId="420"/>
            <ac:grpSpMk id="11" creationId="{BCDC922A-B54E-9F91-EEA3-829CCE0F84C0}"/>
          </ac:grpSpMkLst>
        </pc:grpChg>
        <pc:grpChg chg="del">
          <ac:chgData name="Tsemach Mizrachi" userId="85fcc19c-b38c-410f-93a9-519990a4c1f0" providerId="ADAL" clId="{DB6A5D41-9F77-4945-A664-8C83B6A8898B}" dt="2023-02-05T19:44:49.407" v="10965" actId="478"/>
          <ac:grpSpMkLst>
            <pc:docMk/>
            <pc:sldMk cId="2429201590" sldId="420"/>
            <ac:grpSpMk id="17" creationId="{8B070887-F34C-BB64-3367-728E53ADAC2B}"/>
          </ac:grpSpMkLst>
        </pc:grpChg>
        <pc:grpChg chg="add mod">
          <ac:chgData name="Tsemach Mizrachi" userId="85fcc19c-b38c-410f-93a9-519990a4c1f0" providerId="ADAL" clId="{DB6A5D41-9F77-4945-A664-8C83B6A8898B}" dt="2023-02-05T19:54:19.808" v="11272" actId="1035"/>
          <ac:grpSpMkLst>
            <pc:docMk/>
            <pc:sldMk cId="2429201590" sldId="420"/>
            <ac:grpSpMk id="20" creationId="{327C4E23-B050-5297-BF5A-04B78AF983D4}"/>
          </ac:grpSpMkLst>
        </pc:grpChg>
        <pc:picChg chg="add del mod">
          <ac:chgData name="Tsemach Mizrachi" userId="85fcc19c-b38c-410f-93a9-519990a4c1f0" providerId="ADAL" clId="{DB6A5D41-9F77-4945-A664-8C83B6A8898B}" dt="2023-02-05T19:45:23.529" v="10968" actId="478"/>
          <ac:picMkLst>
            <pc:docMk/>
            <pc:sldMk cId="2429201590" sldId="420"/>
            <ac:picMk id="4" creationId="{B7D74FEB-2959-092C-A7C4-7181892B950A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6" creationId="{78769D7A-DFC7-216F-0FA2-515089B12C2D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9" creationId="{3AADBC32-B75F-0C71-AF48-CB9E8D6DC1DD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20:32:25.329" v="12041" actId="1076"/>
        <pc:sldMkLst>
          <pc:docMk/>
          <pc:sldMk cId="1699522946" sldId="421"/>
        </pc:sldMkLst>
        <pc:spChg chg="add mod">
          <ac:chgData name="Tsemach Mizrachi" userId="85fcc19c-b38c-410f-93a9-519990a4c1f0" providerId="ADAL" clId="{DB6A5D41-9F77-4945-A664-8C83B6A8898B}" dt="2023-02-05T20:31:53.477" v="12005" actId="1038"/>
          <ac:spMkLst>
            <pc:docMk/>
            <pc:sldMk cId="1699522946" sldId="421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0:31:35.946" v="11983" actId="1076"/>
          <ac:spMkLst>
            <pc:docMk/>
            <pc:sldMk cId="1699522946" sldId="421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5T20:21:22.449" v="11741" actId="478"/>
          <ac:spMkLst>
            <pc:docMk/>
            <pc:sldMk cId="1699522946" sldId="421"/>
            <ac:spMk id="8" creationId="{B75B2DF7-EF3F-DA89-0551-3B7FD9EFBBD8}"/>
          </ac:spMkLst>
        </pc:spChg>
        <pc:spChg chg="add mod">
          <ac:chgData name="Tsemach Mizrachi" userId="85fcc19c-b38c-410f-93a9-519990a4c1f0" providerId="ADAL" clId="{DB6A5D41-9F77-4945-A664-8C83B6A8898B}" dt="2023-02-05T20:23:43.340" v="11845" actId="164"/>
          <ac:spMkLst>
            <pc:docMk/>
            <pc:sldMk cId="1699522946" sldId="421"/>
            <ac:spMk id="10" creationId="{21D4AFB4-7319-1E84-5975-2F757C7DE233}"/>
          </ac:spMkLst>
        </pc:spChg>
        <pc:spChg chg="add del mod">
          <ac:chgData name="Tsemach Mizrachi" userId="85fcc19c-b38c-410f-93a9-519990a4c1f0" providerId="ADAL" clId="{DB6A5D41-9F77-4945-A664-8C83B6A8898B}" dt="2023-02-05T20:29:50.563" v="11961" actId="478"/>
          <ac:spMkLst>
            <pc:docMk/>
            <pc:sldMk cId="1699522946" sldId="421"/>
            <ac:spMk id="17" creationId="{38C5ACE2-E3C0-E127-5857-C6747E6868C1}"/>
          </ac:spMkLst>
        </pc:spChg>
        <pc:spChg chg="mod">
          <ac:chgData name="Tsemach Mizrachi" userId="85fcc19c-b38c-410f-93a9-519990a4c1f0" providerId="ADAL" clId="{DB6A5D41-9F77-4945-A664-8C83B6A8898B}" dt="2023-02-05T20:32:25.329" v="12041" actId="1076"/>
          <ac:spMkLst>
            <pc:docMk/>
            <pc:sldMk cId="1699522946" sldId="421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0:31:14.177" v="11982" actId="20577"/>
          <ac:spMkLst>
            <pc:docMk/>
            <pc:sldMk cId="1699522946" sldId="421"/>
            <ac:spMk id="21" creationId="{820DF72B-75D2-B77A-FBEA-53F4AE0F0099}"/>
          </ac:spMkLst>
        </pc:spChg>
        <pc:spChg chg="add del mod">
          <ac:chgData name="Tsemach Mizrachi" userId="85fcc19c-b38c-410f-93a9-519990a4c1f0" providerId="ADAL" clId="{DB6A5D41-9F77-4945-A664-8C83B6A8898B}" dt="2023-02-05T20:28:53.454" v="11942"/>
          <ac:spMkLst>
            <pc:docMk/>
            <pc:sldMk cId="1699522946" sldId="421"/>
            <ac:spMk id="22" creationId="{037CD856-428B-1D48-1E3C-39CCC4FCA171}"/>
          </ac:spMkLst>
        </pc:spChg>
        <pc:grpChg chg="del">
          <ac:chgData name="Tsemach Mizrachi" userId="85fcc19c-b38c-410f-93a9-519990a4c1f0" providerId="ADAL" clId="{DB6A5D41-9F77-4945-A664-8C83B6A8898B}" dt="2023-02-05T20:02:05.085" v="11275" actId="478"/>
          <ac:grpSpMkLst>
            <pc:docMk/>
            <pc:sldMk cId="1699522946" sldId="421"/>
            <ac:grpSpMk id="11" creationId="{BCDC922A-B54E-9F91-EEA3-829CCE0F84C0}"/>
          </ac:grpSpMkLst>
        </pc:grpChg>
        <pc:grpChg chg="add mod">
          <ac:chgData name="Tsemach Mizrachi" userId="85fcc19c-b38c-410f-93a9-519990a4c1f0" providerId="ADAL" clId="{DB6A5D41-9F77-4945-A664-8C83B6A8898B}" dt="2023-02-05T20:32:07.137" v="12039" actId="1076"/>
          <ac:grpSpMkLst>
            <pc:docMk/>
            <pc:sldMk cId="1699522946" sldId="421"/>
            <ac:grpSpMk id="15" creationId="{5D8AD723-728D-758B-8307-DD601247BB65}"/>
          </ac:grpSpMkLst>
        </pc:grpChg>
        <pc:grpChg chg="del mod">
          <ac:chgData name="Tsemach Mizrachi" userId="85fcc19c-b38c-410f-93a9-519990a4c1f0" providerId="ADAL" clId="{DB6A5D41-9F77-4945-A664-8C83B6A8898B}" dt="2023-02-05T20:21:05.125" v="11736" actId="478"/>
          <ac:grpSpMkLst>
            <pc:docMk/>
            <pc:sldMk cId="1699522946" sldId="421"/>
            <ac:grpSpMk id="20" creationId="{327C4E23-B050-5297-BF5A-04B78AF983D4}"/>
          </ac:grpSpMkLst>
        </pc:grpChg>
        <pc:picChg chg="add mod">
          <ac:chgData name="Tsemach Mizrachi" userId="85fcc19c-b38c-410f-93a9-519990a4c1f0" providerId="ADAL" clId="{DB6A5D41-9F77-4945-A664-8C83B6A8898B}" dt="2023-02-05T20:32:19.080" v="12040" actId="1076"/>
          <ac:picMkLst>
            <pc:docMk/>
            <pc:sldMk cId="1699522946" sldId="421"/>
            <ac:picMk id="4" creationId="{09C5A920-4C55-8600-AE3E-4A56ACCD6911}"/>
          </ac:picMkLst>
        </pc:picChg>
        <pc:cxnChg chg="add mod">
          <ac:chgData name="Tsemach Mizrachi" userId="85fcc19c-b38c-410f-93a9-519990a4c1f0" providerId="ADAL" clId="{DB6A5D41-9F77-4945-A664-8C83B6A8898B}" dt="2023-02-05T20:23:43.340" v="11845" actId="164"/>
          <ac:cxnSpMkLst>
            <pc:docMk/>
            <pc:sldMk cId="1699522946" sldId="421"/>
            <ac:cxnSpMk id="13" creationId="{19AF0845-3296-F107-574B-A52071130C03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22:28.044" v="12881" actId="14100"/>
        <pc:sldMkLst>
          <pc:docMk/>
          <pc:sldMk cId="4121111573" sldId="422"/>
        </pc:sldMkLst>
        <pc:spChg chg="del">
          <ac:chgData name="Tsemach Mizrachi" userId="85fcc19c-b38c-410f-93a9-519990a4c1f0" providerId="ADAL" clId="{DB6A5D41-9F77-4945-A664-8C83B6A8898B}" dt="2023-02-05T20:49:18.527" v="12207" actId="478"/>
          <ac:spMkLst>
            <pc:docMk/>
            <pc:sldMk cId="4121111573" sldId="422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1:22:28.044" v="12881" actId="14100"/>
          <ac:spMkLst>
            <pc:docMk/>
            <pc:sldMk cId="4121111573" sldId="422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8" creationId="{17F7E9BF-7EAF-0489-27B3-89C2A3E6E241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9" creationId="{B00FEC2B-4A69-003F-EF70-99520CFE0E4B}"/>
          </ac:spMkLst>
        </pc:spChg>
        <pc:spChg chg="add mod">
          <ac:chgData name="Tsemach Mizrachi" userId="85fcc19c-b38c-410f-93a9-519990a4c1f0" providerId="ADAL" clId="{DB6A5D41-9F77-4945-A664-8C83B6A8898B}" dt="2023-02-05T21:04:03.856" v="12543" actId="164"/>
          <ac:spMkLst>
            <pc:docMk/>
            <pc:sldMk cId="4121111573" sldId="422"/>
            <ac:spMk id="11" creationId="{9BA2EE97-18CB-58EF-7A21-9F684EA561D8}"/>
          </ac:spMkLst>
        </pc:spChg>
        <pc:spChg chg="add del mod">
          <ac:chgData name="Tsemach Mizrachi" userId="85fcc19c-b38c-410f-93a9-519990a4c1f0" providerId="ADAL" clId="{DB6A5D41-9F77-4945-A664-8C83B6A8898B}" dt="2023-02-05T20:55:18.387" v="12326" actId="478"/>
          <ac:spMkLst>
            <pc:docMk/>
            <pc:sldMk cId="4121111573" sldId="422"/>
            <ac:spMk id="12" creationId="{055916CB-4210-DB2F-AE30-28C626529277}"/>
          </ac:spMkLst>
        </pc:spChg>
        <pc:spChg chg="mod">
          <ac:chgData name="Tsemach Mizrachi" userId="85fcc19c-b38c-410f-93a9-519990a4c1f0" providerId="ADAL" clId="{DB6A5D41-9F77-4945-A664-8C83B6A8898B}" dt="2023-02-05T20:53:36.124" v="12285" actId="20577"/>
          <ac:spMkLst>
            <pc:docMk/>
            <pc:sldMk cId="4121111573" sldId="422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5T21:05:05.672" v="12570" actId="20577"/>
          <ac:spMkLst>
            <pc:docMk/>
            <pc:sldMk cId="4121111573" sldId="422"/>
            <ac:spMk id="16" creationId="{8C28C538-E4EB-D61D-6413-F7AC29EFEDD2}"/>
          </ac:spMkLst>
        </pc:spChg>
        <pc:spChg chg="add del mod">
          <ac:chgData name="Tsemach Mizrachi" userId="85fcc19c-b38c-410f-93a9-519990a4c1f0" providerId="ADAL" clId="{DB6A5D41-9F77-4945-A664-8C83B6A8898B}" dt="2023-02-05T20:57:28.099" v="12341" actId="478"/>
          <ac:spMkLst>
            <pc:docMk/>
            <pc:sldMk cId="4121111573" sldId="422"/>
            <ac:spMk id="17" creationId="{23C5CDAF-647C-4931-6FAC-DDFC75CB1817}"/>
          </ac:spMkLst>
        </pc:spChg>
        <pc:spChg chg="add mod">
          <ac:chgData name="Tsemach Mizrachi" userId="85fcc19c-b38c-410f-93a9-519990a4c1f0" providerId="ADAL" clId="{DB6A5D41-9F77-4945-A664-8C83B6A8898B}" dt="2023-02-05T21:03:23.294" v="12524" actId="164"/>
          <ac:spMkLst>
            <pc:docMk/>
            <pc:sldMk cId="4121111573" sldId="422"/>
            <ac:spMk id="18" creationId="{D8A9BA86-431D-E495-D896-254D33264534}"/>
          </ac:spMkLst>
        </pc:spChg>
        <pc:spChg chg="mod">
          <ac:chgData name="Tsemach Mizrachi" userId="85fcc19c-b38c-410f-93a9-519990a4c1f0" providerId="ADAL" clId="{DB6A5D41-9F77-4945-A664-8C83B6A8898B}" dt="2023-02-05T20:57:55.759" v="12350" actId="1076"/>
          <ac:spMkLst>
            <pc:docMk/>
            <pc:sldMk cId="4121111573" sldId="422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0:49:22.969" v="12209" actId="478"/>
          <ac:spMkLst>
            <pc:docMk/>
            <pc:sldMk cId="4121111573" sldId="422"/>
            <ac:spMk id="21" creationId="{820DF72B-75D2-B77A-FBEA-53F4AE0F0099}"/>
          </ac:spMkLst>
        </pc:spChg>
        <pc:spChg chg="add mod">
          <ac:chgData name="Tsemach Mizrachi" userId="85fcc19c-b38c-410f-93a9-519990a4c1f0" providerId="ADAL" clId="{DB6A5D41-9F77-4945-A664-8C83B6A8898B}" dt="2023-02-05T21:10:21.727" v="12658" actId="113"/>
          <ac:spMkLst>
            <pc:docMk/>
            <pc:sldMk cId="4121111573" sldId="422"/>
            <ac:spMk id="22" creationId="{F4276F16-8E0E-D648-3B62-815813193D19}"/>
          </ac:spMkLst>
        </pc:spChg>
        <pc:spChg chg="add mod">
          <ac:chgData name="Tsemach Mizrachi" userId="85fcc19c-b38c-410f-93a9-519990a4c1f0" providerId="ADAL" clId="{DB6A5D41-9F77-4945-A664-8C83B6A8898B}" dt="2023-02-05T21:11:19.263" v="12662" actId="692"/>
          <ac:spMkLst>
            <pc:docMk/>
            <pc:sldMk cId="4121111573" sldId="422"/>
            <ac:spMk id="23" creationId="{52989C83-D235-49F2-A1F8-390234C96D10}"/>
          </ac:spMkLst>
        </pc:spChg>
        <pc:spChg chg="mod topLvl">
          <ac:chgData name="Tsemach Mizrachi" userId="85fcc19c-b38c-410f-93a9-519990a4c1f0" providerId="ADAL" clId="{DB6A5D41-9F77-4945-A664-8C83B6A8898B}" dt="2023-02-05T21:11:58.068" v="12677" actId="1036"/>
          <ac:spMkLst>
            <pc:docMk/>
            <pc:sldMk cId="4121111573" sldId="422"/>
            <ac:spMk id="28" creationId="{7A3B2042-8EE9-86C1-9A5E-4877CBAC08B4}"/>
          </ac:spMkLst>
        </pc:spChg>
        <pc:spChg chg="del mod topLvl">
          <ac:chgData name="Tsemach Mizrachi" userId="85fcc19c-b38c-410f-93a9-519990a4c1f0" providerId="ADAL" clId="{DB6A5D41-9F77-4945-A664-8C83B6A8898B}" dt="2023-02-05T21:15:35.644" v="12743" actId="478"/>
          <ac:spMkLst>
            <pc:docMk/>
            <pc:sldMk cId="4121111573" sldId="422"/>
            <ac:spMk id="30" creationId="{4605B735-C0F0-A62A-ADE9-11B20363B980}"/>
          </ac:spMkLst>
        </pc:spChg>
        <pc:spChg chg="mod topLvl">
          <ac:chgData name="Tsemach Mizrachi" userId="85fcc19c-b38c-410f-93a9-519990a4c1f0" providerId="ADAL" clId="{DB6A5D41-9F77-4945-A664-8C83B6A8898B}" dt="2023-02-05T21:13:01.295" v="12682" actId="164"/>
          <ac:spMkLst>
            <pc:docMk/>
            <pc:sldMk cId="4121111573" sldId="422"/>
            <ac:spMk id="31" creationId="{8E36F83D-F23A-B15A-649B-A4B0400BA352}"/>
          </ac:spMkLst>
        </pc:spChg>
        <pc:spChg chg="add mod">
          <ac:chgData name="Tsemach Mizrachi" userId="85fcc19c-b38c-410f-93a9-519990a4c1f0" providerId="ADAL" clId="{DB6A5D41-9F77-4945-A664-8C83B6A8898B}" dt="2023-02-05T21:15:28.405" v="12742" actId="1036"/>
          <ac:spMkLst>
            <pc:docMk/>
            <pc:sldMk cId="4121111573" sldId="422"/>
            <ac:spMk id="33" creationId="{250D83F6-E1E1-86D2-8A57-82A763FF0C1E}"/>
          </ac:spMkLst>
        </pc:spChg>
        <pc:spChg chg="add mod">
          <ac:chgData name="Tsemach Mizrachi" userId="85fcc19c-b38c-410f-93a9-519990a4c1f0" providerId="ADAL" clId="{DB6A5D41-9F77-4945-A664-8C83B6A8898B}" dt="2023-02-05T21:14:57.868" v="12723" actId="1037"/>
          <ac:spMkLst>
            <pc:docMk/>
            <pc:sldMk cId="4121111573" sldId="422"/>
            <ac:spMk id="34" creationId="{F9157CEE-72CF-AE42-9421-039307FF3DD4}"/>
          </ac:spMkLst>
        </pc:spChg>
        <pc:spChg chg="add mod">
          <ac:chgData name="Tsemach Mizrachi" userId="85fcc19c-b38c-410f-93a9-519990a4c1f0" providerId="ADAL" clId="{DB6A5D41-9F77-4945-A664-8C83B6A8898B}" dt="2023-02-05T21:16:34.167" v="12751" actId="1035"/>
          <ac:spMkLst>
            <pc:docMk/>
            <pc:sldMk cId="4121111573" sldId="422"/>
            <ac:spMk id="35" creationId="{22AF2F34-95E7-8333-81E9-7249D4A53182}"/>
          </ac:spMkLst>
        </pc:spChg>
        <pc:spChg chg="add mod">
          <ac:chgData name="Tsemach Mizrachi" userId="85fcc19c-b38c-410f-93a9-519990a4c1f0" providerId="ADAL" clId="{DB6A5D41-9F77-4945-A664-8C83B6A8898B}" dt="2023-02-05T21:20:40.504" v="12876" actId="164"/>
          <ac:spMkLst>
            <pc:docMk/>
            <pc:sldMk cId="4121111573" sldId="422"/>
            <ac:spMk id="49" creationId="{223CAC16-2126-75F5-A384-96C653491CFC}"/>
          </ac:spMkLst>
        </pc:spChg>
        <pc:spChg chg="del mod topLvl">
          <ac:chgData name="Tsemach Mizrachi" userId="85fcc19c-b38c-410f-93a9-519990a4c1f0" providerId="ADAL" clId="{DB6A5D41-9F77-4945-A664-8C83B6A8898B}" dt="2023-02-05T21:18:47.589" v="12772" actId="478"/>
          <ac:spMkLst>
            <pc:docMk/>
            <pc:sldMk cId="4121111573" sldId="422"/>
            <ac:spMk id="52" creationId="{434EF607-EFC1-CCDE-811C-FFDFEB62D76B}"/>
          </ac:spMkLst>
        </pc:spChg>
        <pc:spChg chg="mod">
          <ac:chgData name="Tsemach Mizrachi" userId="85fcc19c-b38c-410f-93a9-519990a4c1f0" providerId="ADAL" clId="{DB6A5D41-9F77-4945-A664-8C83B6A8898B}" dt="2023-02-05T21:20:31.569" v="12875" actId="207"/>
          <ac:spMkLst>
            <pc:docMk/>
            <pc:sldMk cId="4121111573" sldId="422"/>
            <ac:spMk id="54" creationId="{43B01D8A-B0D4-2E04-31CB-980442409CA3}"/>
          </ac:spMkLst>
        </pc:spChg>
        <pc:grpChg chg="del">
          <ac:chgData name="Tsemach Mizrachi" userId="85fcc19c-b38c-410f-93a9-519990a4c1f0" providerId="ADAL" clId="{DB6A5D41-9F77-4945-A664-8C83B6A8898B}" dt="2023-02-05T20:49:23.850" v="12210" actId="478"/>
          <ac:grpSpMkLst>
            <pc:docMk/>
            <pc:sldMk cId="4121111573" sldId="422"/>
            <ac:grpSpMk id="15" creationId="{5D8AD723-728D-758B-8307-DD601247BB65}"/>
          </ac:grpSpMkLst>
        </pc:grpChg>
        <pc:grpChg chg="add mod">
          <ac:chgData name="Tsemach Mizrachi" userId="85fcc19c-b38c-410f-93a9-519990a4c1f0" providerId="ADAL" clId="{DB6A5D41-9F77-4945-A664-8C83B6A8898B}" dt="2023-02-05T21:04:03.856" v="12543" actId="164"/>
          <ac:grpSpMkLst>
            <pc:docMk/>
            <pc:sldMk cId="4121111573" sldId="422"/>
            <ac:grpSpMk id="20" creationId="{87989FDA-8932-C422-82C1-8963349B5D8B}"/>
          </ac:grpSpMkLst>
        </pc:grpChg>
        <pc:grpChg chg="add mod">
          <ac:chgData name="Tsemach Mizrachi" userId="85fcc19c-b38c-410f-93a9-519990a4c1f0" providerId="ADAL" clId="{DB6A5D41-9F77-4945-A664-8C83B6A8898B}" dt="2023-02-05T21:04:38.763" v="12567" actId="1038"/>
          <ac:grpSpMkLst>
            <pc:docMk/>
            <pc:sldMk cId="4121111573" sldId="422"/>
            <ac:grpSpMk id="24" creationId="{902C4C96-D05E-E052-8058-5B58C5831017}"/>
          </ac:grpSpMkLst>
        </pc:grpChg>
        <pc:grpChg chg="add mod">
          <ac:chgData name="Tsemach Mizrachi" userId="85fcc19c-b38c-410f-93a9-519990a4c1f0" providerId="ADAL" clId="{DB6A5D41-9F77-4945-A664-8C83B6A8898B}" dt="2023-02-05T21:03:23.294" v="12524" actId="164"/>
          <ac:grpSpMkLst>
            <pc:docMk/>
            <pc:sldMk cId="4121111573" sldId="422"/>
            <ac:grpSpMk id="25" creationId="{44FF92E5-AD9A-6FA0-87D7-59048D2D18C9}"/>
          </ac:grpSpMkLst>
        </pc:grpChg>
        <pc:grpChg chg="add mod">
          <ac:chgData name="Tsemach Mizrachi" userId="85fcc19c-b38c-410f-93a9-519990a4c1f0" providerId="ADAL" clId="{DB6A5D41-9F77-4945-A664-8C83B6A8898B}" dt="2023-02-05T21:04:05.651" v="12547" actId="1037"/>
          <ac:grpSpMkLst>
            <pc:docMk/>
            <pc:sldMk cId="4121111573" sldId="422"/>
            <ac:grpSpMk id="26" creationId="{D18CF3EA-C924-390F-A11B-71467E77C2AA}"/>
          </ac:grpSpMkLst>
        </pc:grpChg>
        <pc:grpChg chg="add del mod">
          <ac:chgData name="Tsemach Mizrachi" userId="85fcc19c-b38c-410f-93a9-519990a4c1f0" providerId="ADAL" clId="{DB6A5D41-9F77-4945-A664-8C83B6A8898B}" dt="2023-02-05T21:06:09.084" v="12575" actId="165"/>
          <ac:grpSpMkLst>
            <pc:docMk/>
            <pc:sldMk cId="4121111573" sldId="422"/>
            <ac:grpSpMk id="27" creationId="{70B5511A-F19F-68F0-1F7A-80EFAA79D587}"/>
          </ac:grpSpMkLst>
        </pc:grpChg>
        <pc:grpChg chg="del mod topLvl">
          <ac:chgData name="Tsemach Mizrachi" userId="85fcc19c-b38c-410f-93a9-519990a4c1f0" providerId="ADAL" clId="{DB6A5D41-9F77-4945-A664-8C83B6A8898B}" dt="2023-02-05T21:06:46.843" v="12586" actId="165"/>
          <ac:grpSpMkLst>
            <pc:docMk/>
            <pc:sldMk cId="4121111573" sldId="422"/>
            <ac:grpSpMk id="29" creationId="{8F63DC3D-57DC-C8EC-161E-50340B8F1126}"/>
          </ac:grpSpMkLst>
        </pc:grpChg>
        <pc:grpChg chg="add del mod">
          <ac:chgData name="Tsemach Mizrachi" userId="85fcc19c-b38c-410f-93a9-519990a4c1f0" providerId="ADAL" clId="{DB6A5D41-9F77-4945-A664-8C83B6A8898B}" dt="2023-02-05T21:06:41.972" v="12585" actId="165"/>
          <ac:grpSpMkLst>
            <pc:docMk/>
            <pc:sldMk cId="4121111573" sldId="422"/>
            <ac:grpSpMk id="32" creationId="{59021FC5-07D8-4F66-D4B6-E1B22C1F8C3A}"/>
          </ac:grpSpMkLst>
        </pc:grpChg>
        <pc:grpChg chg="add mod">
          <ac:chgData name="Tsemach Mizrachi" userId="85fcc19c-b38c-410f-93a9-519990a4c1f0" providerId="ADAL" clId="{DB6A5D41-9F77-4945-A664-8C83B6A8898B}" dt="2023-02-05T21:13:01.295" v="12682" actId="164"/>
          <ac:grpSpMkLst>
            <pc:docMk/>
            <pc:sldMk cId="4121111573" sldId="422"/>
            <ac:grpSpMk id="39" creationId="{417A75A0-1542-05E3-0D86-CE0B57816945}"/>
          </ac:grpSpMkLst>
        </pc:grpChg>
        <pc:grpChg chg="add mod">
          <ac:chgData name="Tsemach Mizrachi" userId="85fcc19c-b38c-410f-93a9-519990a4c1f0" providerId="ADAL" clId="{DB6A5D41-9F77-4945-A664-8C83B6A8898B}" dt="2023-02-05T21:14:10.901" v="12707" actId="1037"/>
          <ac:grpSpMkLst>
            <pc:docMk/>
            <pc:sldMk cId="4121111573" sldId="422"/>
            <ac:grpSpMk id="40" creationId="{774C5330-6773-84E9-84EF-CFF778C184A0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3" creationId="{DF4D2D3D-81EC-8175-9956-40411B06AC81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6" creationId="{5D1F7614-0E6A-43E3-A485-7DAF83DD9B3C}"/>
          </ac:grpSpMkLst>
        </pc:grpChg>
        <pc:grpChg chg="add del mod">
          <ac:chgData name="Tsemach Mizrachi" userId="85fcc19c-b38c-410f-93a9-519990a4c1f0" providerId="ADAL" clId="{DB6A5D41-9F77-4945-A664-8C83B6A8898B}" dt="2023-02-05T21:18:47.589" v="12772" actId="478"/>
          <ac:grpSpMkLst>
            <pc:docMk/>
            <pc:sldMk cId="4121111573" sldId="422"/>
            <ac:grpSpMk id="51" creationId="{2EEBB644-528B-513B-81A6-CBFB71999DCA}"/>
          </ac:grpSpMkLst>
        </pc:grpChg>
        <pc:grpChg chg="mod topLvl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3" creationId="{98E420BD-DBEA-2D10-4DEE-06093F0A88CC}"/>
          </ac:grpSpMkLst>
        </pc:grpChg>
        <pc:grpChg chg="add mod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8" creationId="{AE6DD924-052C-EF97-E6E3-35F1D60A5EE2}"/>
          </ac:grpSpMkLst>
        </pc:grpChg>
        <pc:picChg chg="del">
          <ac:chgData name="Tsemach Mizrachi" userId="85fcc19c-b38c-410f-93a9-519990a4c1f0" providerId="ADAL" clId="{DB6A5D41-9F77-4945-A664-8C83B6A8898B}" dt="2023-02-05T20:49:20.767" v="12208" actId="478"/>
          <ac:picMkLst>
            <pc:docMk/>
            <pc:sldMk cId="4121111573" sldId="422"/>
            <ac:picMk id="4" creationId="{09C5A920-4C55-8600-AE3E-4A56ACCD6911}"/>
          </ac:picMkLst>
        </pc:picChg>
        <pc:picChg chg="add mod">
          <ac:chgData name="Tsemach Mizrachi" userId="85fcc19c-b38c-410f-93a9-519990a4c1f0" providerId="ADAL" clId="{DB6A5D41-9F77-4945-A664-8C83B6A8898B}" dt="2023-02-05T20:51:17.195" v="12238" actId="1076"/>
          <ac:picMkLst>
            <pc:docMk/>
            <pc:sldMk cId="4121111573" sldId="422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0:49:23.850" v="12210" actId="478"/>
          <ac:cxnSpMkLst>
            <pc:docMk/>
            <pc:sldMk cId="4121111573" sldId="422"/>
            <ac:cxnSpMk id="13" creationId="{19AF0845-3296-F107-574B-A52071130C03}"/>
          </ac:cxnSpMkLst>
        </pc:cxnChg>
        <pc:cxnChg chg="add mod">
          <ac:chgData name="Tsemach Mizrachi" userId="85fcc19c-b38c-410f-93a9-519990a4c1f0" providerId="ADAL" clId="{DB6A5D41-9F77-4945-A664-8C83B6A8898B}" dt="2023-02-05T21:18:17.723" v="12769" actId="14100"/>
          <ac:cxnSpMkLst>
            <pc:docMk/>
            <pc:sldMk cId="4121111573" sldId="422"/>
            <ac:cxnSpMk id="37" creationId="{6E172E1F-8232-E8F1-491B-FBEE778651C8}"/>
          </ac:cxnSpMkLst>
        </pc:cxnChg>
        <pc:cxnChg chg="add mod">
          <ac:chgData name="Tsemach Mizrachi" userId="85fcc19c-b38c-410f-93a9-519990a4c1f0" providerId="ADAL" clId="{DB6A5D41-9F77-4945-A664-8C83B6A8898B}" dt="2023-02-05T21:16:53.052" v="12759" actId="14100"/>
          <ac:cxnSpMkLst>
            <pc:docMk/>
            <pc:sldMk cId="4121111573" sldId="422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19:11.699" v="12777" actId="14100"/>
          <ac:cxnSpMkLst>
            <pc:docMk/>
            <pc:sldMk cId="4121111573" sldId="422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37:28.792" v="13436" actId="20577"/>
        <pc:sldMkLst>
          <pc:docMk/>
          <pc:sldMk cId="1071996788" sldId="423"/>
        </pc:sldMkLst>
        <pc:spChg chg="add del mod">
          <ac:chgData name="Tsemach Mizrachi" userId="85fcc19c-b38c-410f-93a9-519990a4c1f0" providerId="ADAL" clId="{DB6A5D41-9F77-4945-A664-8C83B6A8898B}" dt="2023-02-05T21:29:09.490" v="13145" actId="478"/>
          <ac:spMkLst>
            <pc:docMk/>
            <pc:sldMk cId="1071996788" sldId="423"/>
            <ac:spMk id="3" creationId="{40BD8E47-8A88-303D-7DBE-A126C6728CCC}"/>
          </ac:spMkLst>
        </pc:spChg>
        <pc:spChg chg="add mod">
          <ac:chgData name="Tsemach Mizrachi" userId="85fcc19c-b38c-410f-93a9-519990a4c1f0" providerId="ADAL" clId="{DB6A5D41-9F77-4945-A664-8C83B6A8898B}" dt="2023-02-05T21:33:10.949" v="13285" actId="1035"/>
          <ac:spMkLst>
            <pc:docMk/>
            <pc:sldMk cId="1071996788" sldId="423"/>
            <ac:spMk id="4" creationId="{046DFFB0-D9A7-56FB-D3B8-5ACD7068802C}"/>
          </ac:spMkLst>
        </pc:spChg>
        <pc:spChg chg="add mod">
          <ac:chgData name="Tsemach Mizrachi" userId="85fcc19c-b38c-410f-93a9-519990a4c1f0" providerId="ADAL" clId="{DB6A5D41-9F77-4945-A664-8C83B6A8898B}" dt="2023-02-05T21:37:28.792" v="13436" actId="20577"/>
          <ac:spMkLst>
            <pc:docMk/>
            <pc:sldMk cId="1071996788" sldId="423"/>
            <ac:spMk id="5" creationId="{0E7C3DDE-977F-BAA1-6EF3-B843B7CDB5C9}"/>
          </ac:spMkLst>
        </pc:spChg>
        <pc:spChg chg="mod">
          <ac:chgData name="Tsemach Mizrachi" userId="85fcc19c-b38c-410f-93a9-519990a4c1f0" providerId="ADAL" clId="{DB6A5D41-9F77-4945-A664-8C83B6A8898B}" dt="2023-02-05T21:25:06.733" v="12985" actId="14100"/>
          <ac:spMkLst>
            <pc:docMk/>
            <pc:sldMk cId="1071996788" sldId="423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5T21:28:51.235" v="13143" actId="207"/>
          <ac:spMkLst>
            <pc:docMk/>
            <pc:sldMk cId="1071996788" sldId="423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32:59.364" v="13279" actId="20577"/>
          <ac:spMkLst>
            <pc:docMk/>
            <pc:sldMk cId="1071996788" sldId="423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23:12.005" v="12887" actId="1076"/>
          <ac:spMkLst>
            <pc:docMk/>
            <pc:sldMk cId="1071996788" sldId="423"/>
            <ac:spMk id="16" creationId="{8C28C538-E4EB-D61D-6413-F7AC29EFEDD2}"/>
          </ac:spMkLst>
        </pc:spChg>
        <pc:spChg chg="mod">
          <ac:chgData name="Tsemach Mizrachi" userId="85fcc19c-b38c-410f-93a9-519990a4c1f0" providerId="ADAL" clId="{DB6A5D41-9F77-4945-A664-8C83B6A8898B}" dt="2023-02-05T21:24:52.397" v="12984" actId="1037"/>
          <ac:spMkLst>
            <pc:docMk/>
            <pc:sldMk cId="1071996788" sldId="423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1:25:33.494" v="12994" actId="478"/>
          <ac:spMkLst>
            <pc:docMk/>
            <pc:sldMk cId="1071996788" sldId="423"/>
            <ac:spMk id="28" creationId="{7A3B2042-8EE9-86C1-9A5E-4877CBAC08B4}"/>
          </ac:spMkLst>
        </pc:spChg>
        <pc:grpChg chg="del mod">
          <ac:chgData name="Tsemach Mizrachi" userId="85fcc19c-b38c-410f-93a9-519990a4c1f0" providerId="ADAL" clId="{DB6A5D41-9F77-4945-A664-8C83B6A8898B}" dt="2023-02-05T21:25:26.999" v="12990" actId="478"/>
          <ac:grpSpMkLst>
            <pc:docMk/>
            <pc:sldMk cId="1071996788" sldId="423"/>
            <ac:grpSpMk id="24" creationId="{902C4C96-D05E-E052-8058-5B58C5831017}"/>
          </ac:grpSpMkLst>
        </pc:grpChg>
        <pc:grpChg chg="del">
          <ac:chgData name="Tsemach Mizrachi" userId="85fcc19c-b38c-410f-93a9-519990a4c1f0" providerId="ADAL" clId="{DB6A5D41-9F77-4945-A664-8C83B6A8898B}" dt="2023-02-05T21:25:23.237" v="12988" actId="478"/>
          <ac:grpSpMkLst>
            <pc:docMk/>
            <pc:sldMk cId="1071996788" sldId="423"/>
            <ac:grpSpMk id="26" creationId="{D18CF3EA-C924-390F-A11B-71467E77C2AA}"/>
          </ac:grpSpMkLst>
        </pc:grpChg>
        <pc:grpChg chg="del">
          <ac:chgData name="Tsemach Mizrachi" userId="85fcc19c-b38c-410f-93a9-519990a4c1f0" providerId="ADAL" clId="{DB6A5D41-9F77-4945-A664-8C83B6A8898B}" dt="2023-02-05T21:25:31.358" v="12993" actId="478"/>
          <ac:grpSpMkLst>
            <pc:docMk/>
            <pc:sldMk cId="1071996788" sldId="423"/>
            <ac:grpSpMk id="40" creationId="{774C5330-6773-84E9-84EF-CFF778C184A0}"/>
          </ac:grpSpMkLst>
        </pc:grpChg>
        <pc:grpChg chg="del">
          <ac:chgData name="Tsemach Mizrachi" userId="85fcc19c-b38c-410f-93a9-519990a4c1f0" providerId="ADAL" clId="{DB6A5D41-9F77-4945-A664-8C83B6A8898B}" dt="2023-02-05T21:25:28.573" v="12991" actId="478"/>
          <ac:grpSpMkLst>
            <pc:docMk/>
            <pc:sldMk cId="1071996788" sldId="423"/>
            <ac:grpSpMk id="46" creationId="{5D1F7614-0E6A-43E3-A485-7DAF83DD9B3C}"/>
          </ac:grpSpMkLst>
        </pc:grpChg>
        <pc:grpChg chg="del">
          <ac:chgData name="Tsemach Mizrachi" userId="85fcc19c-b38c-410f-93a9-519990a4c1f0" providerId="ADAL" clId="{DB6A5D41-9F77-4945-A664-8C83B6A8898B}" dt="2023-02-05T21:25:30.165" v="12992" actId="478"/>
          <ac:grpSpMkLst>
            <pc:docMk/>
            <pc:sldMk cId="1071996788" sldId="423"/>
            <ac:grpSpMk id="58" creationId="{AE6DD924-052C-EF97-E6E3-35F1D60A5EE2}"/>
          </ac:grpSpMkLst>
        </pc:grpChg>
        <pc:picChg chg="del mod">
          <ac:chgData name="Tsemach Mizrachi" userId="85fcc19c-b38c-410f-93a9-519990a4c1f0" providerId="ADAL" clId="{DB6A5D41-9F77-4945-A664-8C83B6A8898B}" dt="2023-02-05T21:25:25.412" v="12989" actId="478"/>
          <ac:picMkLst>
            <pc:docMk/>
            <pc:sldMk cId="1071996788" sldId="423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1:25:28.573" v="12991" actId="478"/>
          <ac:cxnSpMkLst>
            <pc:docMk/>
            <pc:sldMk cId="1071996788" sldId="423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25:30.165" v="12992" actId="478"/>
          <ac:cxnSpMkLst>
            <pc:docMk/>
            <pc:sldMk cId="1071996788" sldId="423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2:06:05.198" v="14085" actId="1036"/>
        <pc:sldMkLst>
          <pc:docMk/>
          <pc:sldMk cId="2544318927" sldId="424"/>
        </pc:sldMkLst>
        <pc:spChg chg="add del mod">
          <ac:chgData name="Tsemach Mizrachi" userId="85fcc19c-b38c-410f-93a9-519990a4c1f0" providerId="ADAL" clId="{DB6A5D41-9F77-4945-A664-8C83B6A8898B}" dt="2023-02-05T21:41:20.238" v="13498" actId="478"/>
          <ac:spMkLst>
            <pc:docMk/>
            <pc:sldMk cId="2544318927" sldId="424"/>
            <ac:spMk id="3" creationId="{6035E5A9-5D66-49E3-0B28-1A9859C4BB12}"/>
          </ac:spMkLst>
        </pc:spChg>
        <pc:spChg chg="del">
          <ac:chgData name="Tsemach Mizrachi" userId="85fcc19c-b38c-410f-93a9-519990a4c1f0" providerId="ADAL" clId="{DB6A5D41-9F77-4945-A664-8C83B6A8898B}" dt="2023-02-05T21:39:25.887" v="13487" actId="478"/>
          <ac:spMkLst>
            <pc:docMk/>
            <pc:sldMk cId="2544318927" sldId="424"/>
            <ac:spMk id="4" creationId="{046DFFB0-D9A7-56FB-D3B8-5ACD7068802C}"/>
          </ac:spMkLst>
        </pc:spChg>
        <pc:spChg chg="del">
          <ac:chgData name="Tsemach Mizrachi" userId="85fcc19c-b38c-410f-93a9-519990a4c1f0" providerId="ADAL" clId="{DB6A5D41-9F77-4945-A664-8C83B6A8898B}" dt="2023-02-05T21:38:45.598" v="13458" actId="478"/>
          <ac:spMkLst>
            <pc:docMk/>
            <pc:sldMk cId="2544318927" sldId="424"/>
            <ac:spMk id="5" creationId="{0E7C3DDE-977F-BAA1-6EF3-B843B7CDB5C9}"/>
          </ac:spMkLst>
        </pc:spChg>
        <pc:spChg chg="add del mod">
          <ac:chgData name="Tsemach Mizrachi" userId="85fcc19c-b38c-410f-93a9-519990a4c1f0" providerId="ADAL" clId="{DB6A5D41-9F77-4945-A664-8C83B6A8898B}" dt="2023-02-05T21:41:49.510" v="13505" actId="478"/>
          <ac:spMkLst>
            <pc:docMk/>
            <pc:sldMk cId="2544318927" sldId="424"/>
            <ac:spMk id="6" creationId="{99D5E90F-83E2-A4DD-A28A-E6B0879576C9}"/>
          </ac:spMkLst>
        </pc:spChg>
        <pc:spChg chg="del">
          <ac:chgData name="Tsemach Mizrachi" userId="85fcc19c-b38c-410f-93a9-519990a4c1f0" providerId="ADAL" clId="{DB6A5D41-9F77-4945-A664-8C83B6A8898B}" dt="2023-02-05T21:39:59.566" v="13493" actId="478"/>
          <ac:spMkLst>
            <pc:docMk/>
            <pc:sldMk cId="2544318927" sldId="424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40:06.246" v="13494" actId="1076"/>
          <ac:spMkLst>
            <pc:docMk/>
            <pc:sldMk cId="2544318927" sldId="424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38:41.293" v="13457" actId="20577"/>
          <ac:spMkLst>
            <pc:docMk/>
            <pc:sldMk cId="2544318927" sldId="424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5" creationId="{6BE78C0B-95AF-5550-5ACD-3B40A9B4544B}"/>
          </ac:spMkLst>
        </pc:spChg>
        <pc:spChg chg="add mod">
          <ac:chgData name="Tsemach Mizrachi" userId="85fcc19c-b38c-410f-93a9-519990a4c1f0" providerId="ADAL" clId="{DB6A5D41-9F77-4945-A664-8C83B6A8898B}" dt="2023-02-05T22:03:01.295" v="14043" actId="1035"/>
          <ac:spMkLst>
            <pc:docMk/>
            <pc:sldMk cId="2544318927" sldId="424"/>
            <ac:spMk id="26" creationId="{D4F555E4-ED1B-96E3-A3D5-A92F67342CAB}"/>
          </ac:spMkLst>
        </pc:spChg>
        <pc:spChg chg="add del mod">
          <ac:chgData name="Tsemach Mizrachi" userId="85fcc19c-b38c-410f-93a9-519990a4c1f0" providerId="ADAL" clId="{DB6A5D41-9F77-4945-A664-8C83B6A8898B}" dt="2023-02-05T21:48:36.653" v="13781" actId="478"/>
          <ac:spMkLst>
            <pc:docMk/>
            <pc:sldMk cId="2544318927" sldId="424"/>
            <ac:spMk id="27" creationId="{0C0F1878-0C25-094E-A1ED-A6E66501E55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8" creationId="{668EDDBD-DBB0-56F7-9187-5F7F7EBC7666}"/>
          </ac:spMkLst>
        </pc:spChg>
        <pc:spChg chg="add mod">
          <ac:chgData name="Tsemach Mizrachi" userId="85fcc19c-b38c-410f-93a9-519990a4c1f0" providerId="ADAL" clId="{DB6A5D41-9F77-4945-A664-8C83B6A8898B}" dt="2023-02-05T22:05:40.615" v="14058" actId="207"/>
          <ac:spMkLst>
            <pc:docMk/>
            <pc:sldMk cId="2544318927" sldId="424"/>
            <ac:spMk id="29" creationId="{43A00EF9-50F4-4BF8-3688-E2B0818C481C}"/>
          </ac:spMkLst>
        </pc:spChg>
        <pc:spChg chg="add del mod">
          <ac:chgData name="Tsemach Mizrachi" userId="85fcc19c-b38c-410f-93a9-519990a4c1f0" providerId="ADAL" clId="{DB6A5D41-9F77-4945-A664-8C83B6A8898B}" dt="2023-02-05T21:51:51.919" v="13818" actId="478"/>
          <ac:spMkLst>
            <pc:docMk/>
            <pc:sldMk cId="2544318927" sldId="424"/>
            <ac:spMk id="30" creationId="{4307D5AA-5ED6-E57B-3041-936364A8B257}"/>
          </ac:spMkLst>
        </pc:spChg>
        <pc:spChg chg="add del mod">
          <ac:chgData name="Tsemach Mizrachi" userId="85fcc19c-b38c-410f-93a9-519990a4c1f0" providerId="ADAL" clId="{DB6A5D41-9F77-4945-A664-8C83B6A8898B}" dt="2023-02-05T21:56:42.149" v="13909" actId="478"/>
          <ac:spMkLst>
            <pc:docMk/>
            <pc:sldMk cId="2544318927" sldId="424"/>
            <ac:spMk id="31" creationId="{47F02F15-6E0C-EB8C-78D4-EF0AF5244EF6}"/>
          </ac:spMkLst>
        </pc:spChg>
        <pc:spChg chg="add del mod">
          <ac:chgData name="Tsemach Mizrachi" userId="85fcc19c-b38c-410f-93a9-519990a4c1f0" providerId="ADAL" clId="{DB6A5D41-9F77-4945-A664-8C83B6A8898B}" dt="2023-02-05T21:55:40.581" v="13896" actId="478"/>
          <ac:spMkLst>
            <pc:docMk/>
            <pc:sldMk cId="2544318927" sldId="424"/>
            <ac:spMk id="32" creationId="{23A79F73-1ABC-D850-576D-BC17E31B4598}"/>
          </ac:spMkLst>
        </pc:spChg>
        <pc:spChg chg="add del">
          <ac:chgData name="Tsemach Mizrachi" userId="85fcc19c-b38c-410f-93a9-519990a4c1f0" providerId="ADAL" clId="{DB6A5D41-9F77-4945-A664-8C83B6A8898B}" dt="2023-02-05T21:56:40.150" v="13908" actId="478"/>
          <ac:spMkLst>
            <pc:docMk/>
            <pc:sldMk cId="2544318927" sldId="424"/>
            <ac:spMk id="33" creationId="{072974C2-E20C-137E-1211-E4D9F8AE4265}"/>
          </ac:spMkLst>
        </pc:spChg>
        <pc:spChg chg="add mod">
          <ac:chgData name="Tsemach Mizrachi" userId="85fcc19c-b38c-410f-93a9-519990a4c1f0" providerId="ADAL" clId="{DB6A5D41-9F77-4945-A664-8C83B6A8898B}" dt="2023-02-05T22:05:54.976" v="14062" actId="1036"/>
          <ac:spMkLst>
            <pc:docMk/>
            <pc:sldMk cId="2544318927" sldId="424"/>
            <ac:spMk id="45" creationId="{DB5D30D1-572B-947E-EDFB-B572A8C6A414}"/>
          </ac:spMkLst>
        </pc:spChg>
        <pc:spChg chg="add mod">
          <ac:chgData name="Tsemach Mizrachi" userId="85fcc19c-b38c-410f-93a9-519990a4c1f0" providerId="ADAL" clId="{DB6A5D41-9F77-4945-A664-8C83B6A8898B}" dt="2023-02-05T22:03:18.623" v="14045" actId="164"/>
          <ac:spMkLst>
            <pc:docMk/>
            <pc:sldMk cId="2544318927" sldId="424"/>
            <ac:spMk id="46" creationId="{5581EE59-32DF-33A3-E6FB-75633D4567ED}"/>
          </ac:spMkLst>
        </pc:s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6" creationId="{83D362C4-3DD1-5BCF-ABD1-E131DF4DBD43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7" creationId="{0957AFD4-FFE2-8B99-6F7C-6F4A5707A7F4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1" creationId="{3EE9516D-0E31-9EB4-A217-A49146BA8318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4" creationId="{67D6B817-6D50-E5C3-EB62-73E2E5CA87EF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39" creationId="{4461FFFF-DE13-B08B-FDFD-B91AB0631646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40" creationId="{912D9F3E-3A7C-873A-24AC-0D2F4BED092E}"/>
          </ac:grpSpMkLst>
        </pc:grpChg>
        <pc:grpChg chg="add mod">
          <ac:chgData name="Tsemach Mizrachi" userId="85fcc19c-b38c-410f-93a9-519990a4c1f0" providerId="ADAL" clId="{DB6A5D41-9F77-4945-A664-8C83B6A8898B}" dt="2023-02-05T22:06:05.198" v="14085" actId="1036"/>
          <ac:grpSpMkLst>
            <pc:docMk/>
            <pc:sldMk cId="2544318927" sldId="424"/>
            <ac:grpSpMk id="44" creationId="{F9DB8F42-4671-B496-CD4D-8EE5DF6AB446}"/>
          </ac:grpSpMkLst>
        </pc:grpChg>
        <pc:grpChg chg="add mod">
          <ac:chgData name="Tsemach Mizrachi" userId="85fcc19c-b38c-410f-93a9-519990a4c1f0" providerId="ADAL" clId="{DB6A5D41-9F77-4945-A664-8C83B6A8898B}" dt="2023-02-05T22:03:10.493" v="14044" actId="164"/>
          <ac:grpSpMkLst>
            <pc:docMk/>
            <pc:sldMk cId="2544318927" sldId="424"/>
            <ac:grpSpMk id="47" creationId="{C03B1C77-1EB0-C33C-60B9-6B2393594840}"/>
          </ac:grpSpMkLst>
        </pc:grpChg>
        <pc:grpChg chg="add mod">
          <ac:chgData name="Tsemach Mizrachi" userId="85fcc19c-b38c-410f-93a9-519990a4c1f0" providerId="ADAL" clId="{DB6A5D41-9F77-4945-A664-8C83B6A8898B}" dt="2023-02-05T22:06:00.931" v="14076" actId="1036"/>
          <ac:grpSpMkLst>
            <pc:docMk/>
            <pc:sldMk cId="2544318927" sldId="424"/>
            <ac:grpSpMk id="48" creationId="{9EA032E6-FC9E-BCDA-BA22-3561CA235008}"/>
          </ac:grpSpMkLst>
        </pc:grp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1" creationId="{B9D30BC9-7CE0-90A9-018E-6D0FADBA5C9B}"/>
          </ac:cxnSpMkLst>
        </pc:cxn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2" creationId="{E5D2EBE4-2180-0CCC-C955-C00F0E766DFA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8" creationId="{B5509F6A-071C-4E70-7F33-CDDF56F29029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0" creationId="{7B076277-5BF0-6C2A-D914-9E9151276B17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2" creationId="{04F82EF0-615D-851E-1571-7AAEDC3B1F72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3" creationId="{B3A8AF30-AFAC-BD3D-D3C5-450069F988E3}"/>
          </ac:cxnSpMkLst>
        </pc:cxnChg>
        <pc:cxnChg chg="add mod">
          <ac:chgData name="Tsemach Mizrachi" userId="85fcc19c-b38c-410f-93a9-519990a4c1f0" providerId="ADAL" clId="{DB6A5D41-9F77-4945-A664-8C83B6A8898B}" dt="2023-02-05T21:59:18.751" v="13958" actId="1037"/>
          <ac:cxnSpMkLst>
            <pc:docMk/>
            <pc:sldMk cId="2544318927" sldId="424"/>
            <ac:cxnSpMk id="35" creationId="{C752246C-8BE8-D3E3-3BE0-0C2751F2D21B}"/>
          </ac:cxnSpMkLst>
        </pc:cxnChg>
        <pc:cxnChg chg="add mod">
          <ac:chgData name="Tsemach Mizrachi" userId="85fcc19c-b38c-410f-93a9-519990a4c1f0" providerId="ADAL" clId="{DB6A5D41-9F77-4945-A664-8C83B6A8898B}" dt="2023-02-05T21:58:42.695" v="13950" actId="692"/>
          <ac:cxnSpMkLst>
            <pc:docMk/>
            <pc:sldMk cId="2544318927" sldId="424"/>
            <ac:cxnSpMk id="36" creationId="{058E9DDA-0FC1-40AF-B476-F0D7912AF05C}"/>
          </ac:cxnSpMkLst>
        </pc:cxnChg>
        <pc:cxnChg chg="add mod">
          <ac:chgData name="Tsemach Mizrachi" userId="85fcc19c-b38c-410f-93a9-519990a4c1f0" providerId="ADAL" clId="{DB6A5D41-9F77-4945-A664-8C83B6A8898B}" dt="2023-02-05T21:58:46.167" v="13951" actId="1037"/>
          <ac:cxnSpMkLst>
            <pc:docMk/>
            <pc:sldMk cId="2544318927" sldId="424"/>
            <ac:cxnSpMk id="38" creationId="{04691F78-6359-D2D2-9792-40DB251189BA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1" creationId="{41A48509-9345-454E-E526-F2A3BEF1F3AE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2" creationId="{4284DF7D-69A0-CCF3-4B61-994FEBFA7C25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3" creationId="{CC585793-7043-BA84-2BD6-E3608018BDE2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0.png"/><Relationship Id="rId3" Type="http://schemas.openxmlformats.org/officeDocument/2006/relationships/image" Target="../media/image3470.png"/><Relationship Id="rId7" Type="http://schemas.openxmlformats.org/officeDocument/2006/relationships/image" Target="../media/image3510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0.png"/><Relationship Id="rId5" Type="http://schemas.openxmlformats.org/officeDocument/2006/relationships/image" Target="../media/image3490.png"/><Relationship Id="rId4" Type="http://schemas.openxmlformats.org/officeDocument/2006/relationships/image" Target="../media/image3480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0.png"/><Relationship Id="rId3" Type="http://schemas.openxmlformats.org/officeDocument/2006/relationships/image" Target="../media/image2510.png"/><Relationship Id="rId7" Type="http://schemas.openxmlformats.org/officeDocument/2006/relationships/image" Target="../media/image630.png"/><Relationship Id="rId12" Type="http://schemas.openxmlformats.org/officeDocument/2006/relationships/image" Target="../media/image256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5" Type="http://schemas.openxmlformats.org/officeDocument/2006/relationships/image" Target="../media/image620.png"/><Relationship Id="rId15" Type="http://schemas.openxmlformats.org/officeDocument/2006/relationships/image" Target="../media/image2590.png"/><Relationship Id="rId10" Type="http://schemas.openxmlformats.org/officeDocument/2006/relationships/image" Target="../media/image2540.png"/><Relationship Id="rId4" Type="http://schemas.openxmlformats.org/officeDocument/2006/relationships/image" Target="../media/image610.png"/><Relationship Id="rId9" Type="http://schemas.openxmlformats.org/officeDocument/2006/relationships/image" Target="../media/image2530.png"/><Relationship Id="rId14" Type="http://schemas.openxmlformats.org/officeDocument/2006/relationships/image" Target="../media/image258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16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0.5%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faction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</a:t>
              </a:r>
              <a:r>
                <a:rPr lang="en-US" sz="2000" b="0" i="0" dirty="0" err="1">
                  <a:solidFill>
                    <a:schemeClr val="tx1"/>
                  </a:solidFill>
                  <a:effectLst/>
                  <a:latin typeface="source-serif-pro"/>
                </a:rPr>
                <a:t>formalised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0287905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/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solidFill>
                <a:srgbClr val="F5F5F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It is tempting to define surprise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but this led to unwanted resalt </a:t>
                </a:r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𝑠𝑢𝑝𝑟𝑖𝑠𝑒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336440" y="2788921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Let’s see an example of toss coin which always turn into tail or head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0E3BC-CBC8-0441-A0C3-0CBDC82C8717}"/>
              </a:ext>
            </a:extLst>
          </p:cNvPr>
          <p:cNvGrpSpPr/>
          <p:nvPr/>
        </p:nvGrpSpPr>
        <p:grpSpPr>
          <a:xfrm>
            <a:off x="336440" y="3158253"/>
            <a:ext cx="10767973" cy="3171401"/>
            <a:chOff x="336440" y="3158253"/>
            <a:chExt cx="10767973" cy="31714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13E40B-3698-AC67-3E5B-C6CC0E54E7F9}"/>
                </a:ext>
              </a:extLst>
            </p:cNvPr>
            <p:cNvGrpSpPr/>
            <p:nvPr/>
          </p:nvGrpSpPr>
          <p:grpSpPr>
            <a:xfrm>
              <a:off x="336440" y="3158253"/>
              <a:ext cx="10767973" cy="3171401"/>
              <a:chOff x="336440" y="3158253"/>
              <a:chExt cx="10767973" cy="31714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F0F2E0-D23E-DE8F-B480-E5D3BC987E0A}"/>
                  </a:ext>
                </a:extLst>
              </p:cNvPr>
              <p:cNvGrpSpPr/>
              <p:nvPr/>
            </p:nvGrpSpPr>
            <p:grpSpPr>
              <a:xfrm>
                <a:off x="336440" y="3158253"/>
                <a:ext cx="10767973" cy="3171401"/>
                <a:chOff x="336440" y="3384072"/>
                <a:chExt cx="10767973" cy="3171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213EF72-B382-6F2F-2A4C-9BE4742A5363}"/>
                    </a:ext>
                  </a:extLst>
                </p:cNvPr>
                <p:cNvSpPr/>
                <p:nvPr/>
              </p:nvSpPr>
              <p:spPr>
                <a:xfrm>
                  <a:off x="336440" y="3384072"/>
                  <a:ext cx="10673765" cy="3171401"/>
                </a:xfrm>
                <a:prstGeom prst="roundRect">
                  <a:avLst/>
                </a:prstGeom>
                <a:solidFill>
                  <a:srgbClr val="F5F5F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E1023F6-7F22-7AED-3D12-9EADE0657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898" y="3731052"/>
                  <a:ext cx="2349611" cy="2422468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𝑒𝑎𝑑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he-IL" sz="2400" dirty="0"/>
                    </a:p>
                  </p:txBody>
                </p:sp>
              </mc:Choice>
              <mc:Fallback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𝑡𝑎𝑖𝑙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𝑢𝑛𝑑𝑒𝑓𝑖𝑛𝑒𝑑</m:t>
                            </m:r>
                          </m:oMath>
                        </m:oMathPara>
                      </a14:m>
                      <a:endParaRPr lang="he-IL" sz="3200" dirty="0"/>
                    </a:p>
                  </p:txBody>
                </p:sp>
              </mc:Choice>
              <mc:Fallback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D010C99D-5681-8EA7-3076-C308598346E9}"/>
                  </a:ext>
                </a:extLst>
              </p:cNvPr>
              <p:cNvSpPr/>
              <p:nvPr/>
            </p:nvSpPr>
            <p:spPr>
              <a:xfrm>
                <a:off x="8074667" y="4748326"/>
                <a:ext cx="1217117" cy="397164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7616"/>
                  <a:gd name="adj6" fmla="val -16548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Undefined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Callout: Bent Line 26">
              <a:extLst>
                <a:ext uri="{FF2B5EF4-FFF2-40B4-BE49-F238E27FC236}">
                  <a16:creationId xmlns:a16="http://schemas.microsoft.com/office/drawing/2014/main" id="{C6FFD42B-C9A5-0022-A76D-F5B011A73101}"/>
                </a:ext>
              </a:extLst>
            </p:cNvPr>
            <p:cNvSpPr/>
            <p:nvPr/>
          </p:nvSpPr>
          <p:spPr>
            <a:xfrm>
              <a:off x="9699922" y="3990108"/>
              <a:ext cx="1217117" cy="11674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5398"/>
                <a:gd name="adj6" fmla="val -1578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Something that never happened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22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1055031" y="980724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Relation between surprise and probability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70887-F34C-BB64-3367-728E53ADAC2B}"/>
              </a:ext>
            </a:extLst>
          </p:cNvPr>
          <p:cNvGrpSpPr/>
          <p:nvPr/>
        </p:nvGrpSpPr>
        <p:grpSpPr>
          <a:xfrm>
            <a:off x="855889" y="1435941"/>
            <a:ext cx="9884252" cy="4873265"/>
            <a:chOff x="855889" y="1435941"/>
            <a:chExt cx="9884252" cy="4873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A3E8-2A3C-B649-2AB4-7FC9FE3A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889" y="1435941"/>
              <a:ext cx="9884252" cy="4873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62A0BE-E795-1384-9963-70F6CF0C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844" y="2116283"/>
              <a:ext cx="5442297" cy="161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840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633895" y="1075266"/>
            <a:ext cx="7498080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sz="2000" dirty="0"/>
              <a:t>Assuming the probability of tossing a coin it 0.9 head and 0.1 for tail</a:t>
            </a:r>
            <a:endParaRPr lang="he-IL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C922A-B54E-9F91-EEA3-829CCE0F84C0}"/>
              </a:ext>
            </a:extLst>
          </p:cNvPr>
          <p:cNvGrpSpPr/>
          <p:nvPr/>
        </p:nvGrpSpPr>
        <p:grpSpPr>
          <a:xfrm>
            <a:off x="633895" y="1952419"/>
            <a:ext cx="10078857" cy="2953162"/>
            <a:chOff x="758586" y="2037482"/>
            <a:chExt cx="10078857" cy="2953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69D7A-DFC7-216F-0FA2-515089B1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586" y="2037482"/>
              <a:ext cx="10078857" cy="295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ADBC32-B75F-0C71-AF48-CB9E8D6D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048" y="3852546"/>
              <a:ext cx="233395" cy="3905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C4E23-B050-5297-BF5A-04B78AF983D4}"/>
              </a:ext>
            </a:extLst>
          </p:cNvPr>
          <p:cNvGrpSpPr/>
          <p:nvPr/>
        </p:nvGrpSpPr>
        <p:grpSpPr>
          <a:xfrm>
            <a:off x="633895" y="5114773"/>
            <a:ext cx="8532315" cy="410267"/>
            <a:chOff x="519320" y="5382624"/>
            <a:chExt cx="8532315" cy="410267"/>
          </a:xfrm>
        </p:grpSpPr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8FD5FF42-4A42-E396-C30C-54C2AC87DBA5}"/>
                </a:ext>
              </a:extLst>
            </p:cNvPr>
            <p:cNvSpPr/>
            <p:nvPr/>
          </p:nvSpPr>
          <p:spPr>
            <a:xfrm rot="10800000">
              <a:off x="519320" y="5392780"/>
              <a:ext cx="8366059" cy="400111"/>
            </a:xfrm>
            <a:prstGeom prst="borderCallout2">
              <a:avLst>
                <a:gd name="adj1" fmla="val 31096"/>
                <a:gd name="adj2" fmla="val -826"/>
                <a:gd name="adj3" fmla="val 29861"/>
                <a:gd name="adj4" fmla="val -11368"/>
                <a:gd name="adj5" fmla="val 243333"/>
                <a:gd name="adj6" fmla="val -11346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1"/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263F8B-6078-2280-3B47-BE9A0BE58FD7}"/>
                </a:ext>
              </a:extLst>
            </p:cNvPr>
            <p:cNvSpPr txBox="1"/>
            <p:nvPr/>
          </p:nvSpPr>
          <p:spPr>
            <a:xfrm>
              <a:off x="685577" y="5382624"/>
              <a:ext cx="8366058" cy="369332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The probability of getting tail is much rare the getting head the surprise is much larger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2015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/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Assuming a sequence of events each with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…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blipFill>
                <a:blip r:embed="rId2"/>
                <a:stretch>
                  <a:fillRect l="-659" t="-3906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C5A920-4C55-8600-AE3E-4A56ACCD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" y="2697352"/>
            <a:ext cx="2341508" cy="22996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/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𝑆𝑢𝑝𝑟𝑖𝑠𝑒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𝑒𝑣𝑒𝑛𝑡𝑠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he-IL" sz="2000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m:rPr>
                        <m:nor/>
                      </m:rPr>
                      <a:rPr lang="he-IL" sz="2000" dirty="0"/>
                      <m:t> 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))</m:t>
                    </m:r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D8AD723-728D-758B-8307-DD601247BB65}"/>
              </a:ext>
            </a:extLst>
          </p:cNvPr>
          <p:cNvGrpSpPr/>
          <p:nvPr/>
        </p:nvGrpSpPr>
        <p:grpSpPr>
          <a:xfrm>
            <a:off x="624656" y="5374403"/>
            <a:ext cx="8602510" cy="1000022"/>
            <a:chOff x="567351" y="5318778"/>
            <a:chExt cx="8602510" cy="10000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D4AFB4-7319-1E84-5975-2F757C7DE233}"/>
                </a:ext>
              </a:extLst>
            </p:cNvPr>
            <p:cNvSpPr/>
            <p:nvPr/>
          </p:nvSpPr>
          <p:spPr>
            <a:xfrm>
              <a:off x="567351" y="5705489"/>
              <a:ext cx="8602510" cy="613311"/>
            </a:xfrm>
            <a:prstGeom prst="roundRect">
              <a:avLst/>
            </a:prstGeom>
            <a:solidFill>
              <a:srgbClr val="F5F5F5"/>
            </a:solidFill>
            <a:ln>
              <a:solidFill>
                <a:srgbClr val="E17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Surprise of sequence of events are the </a:t>
              </a:r>
              <a:r>
                <a:rPr lang="en-US" sz="2000" b="1" i="1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of surprises of each individual event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AF0845-3296-F107-574B-A52071130C03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868606" y="5318778"/>
              <a:ext cx="0" cy="386711"/>
            </a:xfrm>
            <a:prstGeom prst="straightConnector1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/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17700"/>
                </a:solidFill>
                <a:tailEnd type="triangle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2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703605" cy="5932448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42231" y="840387"/>
            <a:ext cx="9739284" cy="707886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Let’s see an example, suppose we want to estimate the total </a:t>
            </a:r>
            <a:r>
              <a:rPr lang="en-US" sz="2000" b="1" dirty="0"/>
              <a:t>Surprise</a:t>
            </a:r>
            <a:r>
              <a:rPr lang="en-US" sz="2000" dirty="0"/>
              <a:t> after flipping a coin </a:t>
            </a:r>
            <a:r>
              <a:rPr lang="en-US" sz="2000" b="1" dirty="0"/>
              <a:t>100</a:t>
            </a:r>
            <a:r>
              <a:rPr lang="en-US" sz="2000" dirty="0"/>
              <a:t> times. 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56113-71A0-3DE9-2D53-CFA695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1" y="1749013"/>
            <a:ext cx="2301351" cy="14257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r="-10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r="-6000"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CF3EA-C924-390F-A11B-71467E77C2AA}"/>
              </a:ext>
            </a:extLst>
          </p:cNvPr>
          <p:cNvGrpSpPr/>
          <p:nvPr/>
        </p:nvGrpSpPr>
        <p:grpSpPr>
          <a:xfrm>
            <a:off x="3253842" y="1463977"/>
            <a:ext cx="2204847" cy="1604080"/>
            <a:chOff x="3253842" y="1463977"/>
            <a:chExt cx="2204847" cy="16040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/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89FDA-8932-C422-82C1-8963349B5D8B}"/>
                </a:ext>
              </a:extLst>
            </p:cNvPr>
            <p:cNvGrpSpPr/>
            <p:nvPr/>
          </p:nvGrpSpPr>
          <p:grpSpPr>
            <a:xfrm>
              <a:off x="3420098" y="1463977"/>
              <a:ext cx="2025639" cy="1600179"/>
              <a:chOff x="3420098" y="1463977"/>
              <a:chExt cx="2025639" cy="1600179"/>
            </a:xfrm>
          </p:grpSpPr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8C28C538-E4EB-D61D-6413-F7AC29EFEDD2}"/>
                  </a:ext>
                </a:extLst>
              </p:cNvPr>
              <p:cNvSpPr/>
              <p:nvPr/>
            </p:nvSpPr>
            <p:spPr>
              <a:xfrm>
                <a:off x="4115701" y="1463977"/>
                <a:ext cx="1330036" cy="916014"/>
              </a:xfrm>
              <a:prstGeom prst="borderCallout1">
                <a:avLst>
                  <a:gd name="adj1" fmla="val 18750"/>
                  <a:gd name="adj2" fmla="val -8333"/>
                  <a:gd name="adj3" fmla="val 132666"/>
                  <a:gd name="adj4" fmla="val -9166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heads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A9BA86-431D-E495-D896-254D33264534}"/>
                  </a:ext>
                </a:extLst>
              </p:cNvPr>
              <p:cNvSpPr/>
              <p:nvPr/>
            </p:nvSpPr>
            <p:spPr>
              <a:xfrm>
                <a:off x="3420098" y="2698725"/>
                <a:ext cx="1198084" cy="3654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2C4C96-D05E-E052-8058-5B58C5831017}"/>
              </a:ext>
            </a:extLst>
          </p:cNvPr>
          <p:cNvGrpSpPr/>
          <p:nvPr/>
        </p:nvGrpSpPr>
        <p:grpSpPr>
          <a:xfrm>
            <a:off x="3300964" y="1472389"/>
            <a:ext cx="5917412" cy="1702377"/>
            <a:chOff x="3319436" y="1472389"/>
            <a:chExt cx="5917412" cy="1702377"/>
          </a:xfrm>
        </p:grpSpPr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F4276F16-8E0E-D648-3B62-815813193D19}"/>
                </a:ext>
              </a:extLst>
            </p:cNvPr>
            <p:cNvSpPr/>
            <p:nvPr/>
          </p:nvSpPr>
          <p:spPr>
            <a:xfrm>
              <a:off x="6807546" y="1472389"/>
              <a:ext cx="2429302" cy="916014"/>
            </a:xfrm>
            <a:prstGeom prst="borderCallout2">
              <a:avLst>
                <a:gd name="adj1" fmla="val 18750"/>
                <a:gd name="adj2" fmla="val -8333"/>
                <a:gd name="adj3" fmla="val 19337"/>
                <a:gd name="adj4" fmla="val -16667"/>
                <a:gd name="adj5" fmla="val 151676"/>
                <a:gd name="adj6" fmla="val -5600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How much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Surprise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we expect from getting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Heads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100 coin flips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9C83-D235-49F2-A1F8-390234C96D10}"/>
                </a:ext>
              </a:extLst>
            </p:cNvPr>
            <p:cNvSpPr/>
            <p:nvPr/>
          </p:nvSpPr>
          <p:spPr>
            <a:xfrm>
              <a:off x="3319436" y="2549236"/>
              <a:ext cx="2126301" cy="625530"/>
            </a:xfrm>
            <a:prstGeom prst="rect">
              <a:avLst/>
            </a:prstGeom>
            <a:noFill/>
            <a:ln w="22225">
              <a:solidFill>
                <a:srgbClr val="E177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/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32</a:t>
                </a:r>
                <a:endParaRPr lang="he-IL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74C5330-6773-84E9-84EF-CFF778C184A0}"/>
              </a:ext>
            </a:extLst>
          </p:cNvPr>
          <p:cNvGrpSpPr/>
          <p:nvPr/>
        </p:nvGrpSpPr>
        <p:grpSpPr>
          <a:xfrm>
            <a:off x="4448040" y="2707137"/>
            <a:ext cx="3443706" cy="1887393"/>
            <a:chOff x="4453384" y="2694572"/>
            <a:chExt cx="3443706" cy="18873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6F83D-F23A-B15A-649B-A4B0400BA352}"/>
                </a:ext>
              </a:extLst>
            </p:cNvPr>
            <p:cNvSpPr/>
            <p:nvPr/>
          </p:nvSpPr>
          <p:spPr>
            <a:xfrm>
              <a:off x="6062767" y="2694572"/>
              <a:ext cx="1834323" cy="365431"/>
            </a:xfrm>
            <a:prstGeom prst="rect">
              <a:avLst/>
            </a:prstGeom>
            <a:noFill/>
            <a:ln>
              <a:solidFill>
                <a:srgbClr val="E177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7A75A0-1542-05E3-0D86-CE0B57816945}"/>
                </a:ext>
              </a:extLst>
            </p:cNvPr>
            <p:cNvGrpSpPr/>
            <p:nvPr/>
          </p:nvGrpSpPr>
          <p:grpSpPr>
            <a:xfrm>
              <a:off x="4453384" y="3051592"/>
              <a:ext cx="2211378" cy="1530373"/>
              <a:chOff x="4453384" y="3051592"/>
              <a:chExt cx="2211378" cy="153037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0D83F6-E1E1-86D2-8A57-82A763FF0C1E}"/>
                  </a:ext>
                </a:extLst>
              </p:cNvPr>
              <p:cNvSpPr/>
              <p:nvPr/>
            </p:nvSpPr>
            <p:spPr>
              <a:xfrm>
                <a:off x="4453384" y="3772271"/>
                <a:ext cx="1746019" cy="809694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tails</a:t>
                </a:r>
                <a:endParaRPr lang="he-IL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6E172E1F-8232-E8F1-491B-FBEE778651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869319" y="3381676"/>
                <a:ext cx="1125527" cy="465359"/>
              </a:xfrm>
              <a:prstGeom prst="bentConnector3">
                <a:avLst>
                  <a:gd name="adj1" fmla="val -169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F7614-0E6A-43E3-A485-7DAF83DD9B3C}"/>
              </a:ext>
            </a:extLst>
          </p:cNvPr>
          <p:cNvGrpSpPr/>
          <p:nvPr/>
        </p:nvGrpSpPr>
        <p:grpSpPr>
          <a:xfrm>
            <a:off x="5916777" y="2539598"/>
            <a:ext cx="4595593" cy="2234630"/>
            <a:chOff x="5916777" y="2539598"/>
            <a:chExt cx="4595593" cy="22346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D2D3D-81EC-8175-9956-40411B06AC81}"/>
                </a:ext>
              </a:extLst>
            </p:cNvPr>
            <p:cNvGrpSpPr/>
            <p:nvPr/>
          </p:nvGrpSpPr>
          <p:grpSpPr>
            <a:xfrm>
              <a:off x="5916777" y="2539598"/>
              <a:ext cx="4595593" cy="2234630"/>
              <a:chOff x="5916777" y="2484182"/>
              <a:chExt cx="4595593" cy="2234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157CEE-72CF-AE42-9421-039307FF3DD4}"/>
                  </a:ext>
                </a:extLst>
              </p:cNvPr>
              <p:cNvSpPr/>
              <p:nvPr/>
            </p:nvSpPr>
            <p:spPr>
              <a:xfrm>
                <a:off x="8153849" y="3547936"/>
                <a:ext cx="2358521" cy="1170876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How much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we expect from getting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Tails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100 coin flips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F2F34-95E7-8333-81E9-7249D4A53182}"/>
                  </a:ext>
                </a:extLst>
              </p:cNvPr>
              <p:cNvSpPr/>
              <p:nvPr/>
            </p:nvSpPr>
            <p:spPr>
              <a:xfrm>
                <a:off x="5916777" y="2484182"/>
                <a:ext cx="2126301" cy="625530"/>
              </a:xfrm>
              <a:prstGeom prst="rect">
                <a:avLst/>
              </a:prstGeom>
              <a:noFill/>
              <a:ln w="22225">
                <a:solidFill>
                  <a:srgbClr val="E177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3DE9AF-706C-056D-0F42-C8E59BE8C1E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979928" y="3165129"/>
              <a:ext cx="1167038" cy="1026709"/>
            </a:xfrm>
            <a:prstGeom prst="bentConnector2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6DD924-052C-EF97-E6E3-35F1D60A5EE2}"/>
              </a:ext>
            </a:extLst>
          </p:cNvPr>
          <p:cNvGrpSpPr/>
          <p:nvPr/>
        </p:nvGrpSpPr>
        <p:grpSpPr>
          <a:xfrm>
            <a:off x="2078183" y="2719920"/>
            <a:ext cx="3774121" cy="3285020"/>
            <a:chOff x="2078183" y="2719920"/>
            <a:chExt cx="3774121" cy="3285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/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E420BD-DBEA-2D10-4DEE-06093F0A88CC}"/>
                </a:ext>
              </a:extLst>
            </p:cNvPr>
            <p:cNvGrpSpPr/>
            <p:nvPr/>
          </p:nvGrpSpPr>
          <p:grpSpPr>
            <a:xfrm>
              <a:off x="2078183" y="3089252"/>
              <a:ext cx="3600405" cy="2915688"/>
              <a:chOff x="4260080" y="1666277"/>
              <a:chExt cx="2371939" cy="29156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B01D8A-B0D4-2E04-31CB-980442409CA3}"/>
                  </a:ext>
                </a:extLst>
              </p:cNvPr>
              <p:cNvSpPr/>
              <p:nvPr/>
            </p:nvSpPr>
            <p:spPr>
              <a:xfrm>
                <a:off x="4260080" y="3583134"/>
                <a:ext cx="1939324" cy="9988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Now we can add the terms together to find out the total </a:t>
                </a: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:r>
                  <a:rPr lang="en-US" sz="1800" dirty="0">
                    <a:solidFill>
                      <a:srgbClr val="0070C0"/>
                    </a:solidFill>
                  </a:rPr>
                  <a:t>46.7</a:t>
                </a:r>
                <a:endParaRPr lang="he-IL" sz="1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415E77E-10DB-7C5F-A20F-EA4197302D48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rot="5400000" flipH="1" flipV="1">
                <a:off x="5160290" y="2705390"/>
                <a:ext cx="2510842" cy="432616"/>
              </a:xfrm>
              <a:prstGeom prst="bentConnector3">
                <a:avLst>
                  <a:gd name="adj1" fmla="val -2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 far, we calculate Surprise but about Entropy?</a:t>
            </a:r>
            <a:endParaRPr lang="en-US" sz="20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𝑺𝒖𝒑𝒓𝒊𝒔𝒆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𝑺𝒖𝒑𝒊𝒓𝒔𝒆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046DFFB0-D9A7-56FB-D3B8-5ACD7068802C}"/>
              </a:ext>
            </a:extLst>
          </p:cNvPr>
          <p:cNvSpPr/>
          <p:nvPr/>
        </p:nvSpPr>
        <p:spPr>
          <a:xfrm>
            <a:off x="8675116" y="2052420"/>
            <a:ext cx="2429302" cy="627558"/>
          </a:xfrm>
          <a:prstGeom prst="borderCallout2">
            <a:avLst>
              <a:gd name="adj1" fmla="val 18750"/>
              <a:gd name="adj2" fmla="val -8333"/>
              <a:gd name="adj3" fmla="val 19337"/>
              <a:gd name="adj4" fmla="val -16667"/>
              <a:gd name="adj5" fmla="val 130777"/>
              <a:gd name="adj6" fmla="val -27873"/>
            </a:avLst>
          </a:prstGeo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amount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Surprise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per coin toss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7C3DDE-977F-BAA1-6EF3-B843B7CDB5C9}"/>
              </a:ext>
            </a:extLst>
          </p:cNvPr>
          <p:cNvSpPr/>
          <p:nvPr/>
        </p:nvSpPr>
        <p:spPr>
          <a:xfrm>
            <a:off x="1970095" y="4031024"/>
            <a:ext cx="8841068" cy="1280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216000" rtlCol="1" anchor="ctr" anchorCtr="0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Entropy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The average Surprise expected on every event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formal equation</a:t>
            </a:r>
            <a:endParaRPr lang="en-US" sz="20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𝑆𝑢𝑝𝑟𝑖𝑠𝑒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6B817-6D50-E5C3-EB62-73E2E5CA87EF}"/>
              </a:ext>
            </a:extLst>
          </p:cNvPr>
          <p:cNvGrpSpPr/>
          <p:nvPr/>
        </p:nvGrpSpPr>
        <p:grpSpPr>
          <a:xfrm>
            <a:off x="5130348" y="1568069"/>
            <a:ext cx="2336197" cy="568649"/>
            <a:chOff x="5130348" y="1568069"/>
            <a:chExt cx="2336197" cy="568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D362C4-3DD1-5BCF-ABD1-E131DF4DBD43}"/>
                </a:ext>
              </a:extLst>
            </p:cNvPr>
            <p:cNvGrpSpPr/>
            <p:nvPr/>
          </p:nvGrpSpPr>
          <p:grpSpPr>
            <a:xfrm>
              <a:off x="5130348" y="1601426"/>
              <a:ext cx="364233" cy="237670"/>
              <a:chOff x="1959565" y="2507032"/>
              <a:chExt cx="364233" cy="237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D30BC9-7CE0-90A9-018E-6D0FADBA5C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5D2EBE4-2180-0CCC-C955-C00F0E766DFA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7AFD4-FFE2-8B99-6F7C-6F4A5707A7F4}"/>
                </a:ext>
              </a:extLst>
            </p:cNvPr>
            <p:cNvGrpSpPr/>
            <p:nvPr/>
          </p:nvGrpSpPr>
          <p:grpSpPr>
            <a:xfrm>
              <a:off x="6096000" y="1899048"/>
              <a:ext cx="364233" cy="237670"/>
              <a:chOff x="1959565" y="2507032"/>
              <a:chExt cx="364233" cy="23767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509F6A-071C-4E70-7F33-CDDF56F290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076277-5BF0-6C2A-D914-9E9151276B1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E9516D-0E31-9EB4-A217-A49146BA8318}"/>
                </a:ext>
              </a:extLst>
            </p:cNvPr>
            <p:cNvGrpSpPr/>
            <p:nvPr/>
          </p:nvGrpSpPr>
          <p:grpSpPr>
            <a:xfrm>
              <a:off x="7102312" y="1568069"/>
              <a:ext cx="364233" cy="237670"/>
              <a:chOff x="1959565" y="2507032"/>
              <a:chExt cx="364233" cy="23767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F82EF0-615D-851E-1571-7AAEDC3B1F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A8AF30-AFAC-BD3D-D3C5-450069F988E3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4F555E4-ED1B-96E3-A3D5-A92F67342CAB}"/>
              </a:ext>
            </a:extLst>
          </p:cNvPr>
          <p:cNvSpPr/>
          <p:nvPr/>
        </p:nvSpPr>
        <p:spPr>
          <a:xfrm>
            <a:off x="5522021" y="2270934"/>
            <a:ext cx="302604" cy="421839"/>
          </a:xfrm>
          <a:prstGeom prst="downArrow">
            <a:avLst/>
          </a:prstGeom>
          <a:noFill/>
          <a:ln>
            <a:solidFill>
              <a:srgbClr val="E1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B1C77-1EB0-C33C-60B9-6B2393594840}"/>
              </a:ext>
            </a:extLst>
          </p:cNvPr>
          <p:cNvGrpSpPr/>
          <p:nvPr/>
        </p:nvGrpSpPr>
        <p:grpSpPr>
          <a:xfrm>
            <a:off x="2907033" y="2336365"/>
            <a:ext cx="8749258" cy="886624"/>
            <a:chOff x="2907033" y="2336365"/>
            <a:chExt cx="8749258" cy="8866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/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𝑆𝑢𝑝𝑟𝑖𝑠𝑒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/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DB8F42-4671-B496-CD4D-8EE5DF6AB446}"/>
              </a:ext>
            </a:extLst>
          </p:cNvPr>
          <p:cNvGrpSpPr/>
          <p:nvPr/>
        </p:nvGrpSpPr>
        <p:grpSpPr>
          <a:xfrm>
            <a:off x="2907033" y="3526848"/>
            <a:ext cx="6116894" cy="1060320"/>
            <a:chOff x="2907033" y="3360595"/>
            <a:chExt cx="6116894" cy="10603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/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E17700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61FFFF-DE13-B08B-FDFD-B91AB0631646}"/>
                </a:ext>
              </a:extLst>
            </p:cNvPr>
            <p:cNvGrpSpPr/>
            <p:nvPr/>
          </p:nvGrpSpPr>
          <p:grpSpPr>
            <a:xfrm>
              <a:off x="3746443" y="4019470"/>
              <a:ext cx="2211011" cy="401445"/>
              <a:chOff x="3897745" y="4124373"/>
              <a:chExt cx="447852" cy="40144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52246C-8BE8-D3E3-3BE0-0C2751F2D21B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8E9DDA-0FC1-40AF-B476-F0D7912AF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691F78-6359-D2D2-9792-40DB251189BA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D9F3E-3A7C-873A-24AC-0D2F4BED092E}"/>
                </a:ext>
              </a:extLst>
            </p:cNvPr>
            <p:cNvGrpSpPr/>
            <p:nvPr/>
          </p:nvGrpSpPr>
          <p:grpSpPr>
            <a:xfrm>
              <a:off x="4416515" y="3896828"/>
              <a:ext cx="2211011" cy="401445"/>
              <a:chOff x="3897745" y="4124373"/>
              <a:chExt cx="447852" cy="40144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A48509-9345-454E-E526-F2A3BEF1F3AE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84DF7D-69A0-CCF3-4B61-994FEBFA7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585793-7043-BA84-2BD6-E3608018BDE2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A032E6-FC9E-BCDA-BA22-3561CA235008}"/>
              </a:ext>
            </a:extLst>
          </p:cNvPr>
          <p:cNvGrpSpPr/>
          <p:nvPr/>
        </p:nvGrpSpPr>
        <p:grpSpPr>
          <a:xfrm>
            <a:off x="2938473" y="4387875"/>
            <a:ext cx="8717818" cy="1712556"/>
            <a:chOff x="2938473" y="4258571"/>
            <a:chExt cx="8717818" cy="17125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/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oMath>
                    </m:oMathPara>
                  </a14:m>
                  <a:endParaRPr lang="en-US" sz="2800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/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𝑎𝑛𝑜𝑛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𝑠𝑡𝑎𝑡𝑎𝑛𝑑𝑎𝑟𝑡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𝑒𝑞𝑢𝑎𝑡𝑖𝑜𝑛</m:t>
                        </m:r>
                      </m:oMath>
                    </m:oMathPara>
                  </a14:m>
                  <a:endParaRPr lang="en-US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43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16874"/>
            <a:ext cx="10862187" cy="5160089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blipFill>
                <a:blip r:embed="rId3"/>
                <a:stretch>
                  <a:fillRect l="-1681" b="-77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/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𝑣𝑒𝑐𝑜𝑡𝑟𝑖𝑧𝑒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𝑖𝑚𝑝𝑙𝑒𝑚𝑒𝑛𝑡𝑎𝑡𝑖𝑜𝑛</m:t>
                      </m:r>
                    </m:oMath>
                  </m:oMathPara>
                </a14:m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blipFill>
                <a:blip r:embed="rId4"/>
                <a:stretch>
                  <a:fillRect l="-440" r="-2857" b="-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C547573-1416-13F6-CE3D-3C6BD6A2E2A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89339" y="2095814"/>
            <a:ext cx="408005" cy="32787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/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⋇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blipFill>
                <a:blip r:embed="rId5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/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blipFill>
                <a:blip r:embed="rId6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/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 derivative of layer </a:t>
                </a:r>
                <a:r>
                  <a: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l</a:t>
                </a:r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blipFill>
                <a:blip r:embed="rId7"/>
                <a:stretch>
                  <a:fillRect l="-242" t="-14545" b="-3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90109" y="2840973"/>
            <a:ext cx="918971" cy="31520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6B22139-C6FC-CE21-0047-4B88807B7FF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90109" y="3156180"/>
            <a:ext cx="918971" cy="31698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/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blipFill>
                <a:blip r:embed="rId8"/>
                <a:stretch>
                  <a:fillRect l="-1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6668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6481</TotalTime>
  <Words>8888</Words>
  <Application>Microsoft Office PowerPoint</Application>
  <PresentationFormat>Widescreen</PresentationFormat>
  <Paragraphs>1620</Paragraphs>
  <Slides>145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8" baseType="lpstr">
      <vt:lpstr>KaTeX_Main</vt:lpstr>
      <vt:lpstr>KaTeX_Math</vt:lpstr>
      <vt:lpstr>Segoe WPC</vt:lpstr>
      <vt:lpstr>source-serif-pro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</vt:lpstr>
      <vt:lpstr>PowerPoint Presentation</vt:lpstr>
      <vt:lpstr>Neural Network – Back Propagation</vt:lpstr>
      <vt:lpstr>Neuron model – logistic unit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2023-02-05T22:06:26Z</dcterms:modified>
</cp:coreProperties>
</file>